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4" r:id="rId9"/>
    <p:sldId id="265" r:id="rId10"/>
    <p:sldId id="262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58" autoAdjust="0"/>
  </p:normalViewPr>
  <p:slideViewPr>
    <p:cSldViewPr snapToGrid="0" snapToObjects="1">
      <p:cViewPr varScale="1">
        <p:scale>
          <a:sx n="117" d="100"/>
          <a:sy n="117" d="100"/>
        </p:scale>
        <p:origin x="-1400" y="-104"/>
      </p:cViewPr>
      <p:guideLst>
        <p:guide orient="horz" pos="2160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FA28BD-D923-3C43-A7AA-A42C94725CD6}" type="doc">
      <dgm:prSet loTypeId="urn:microsoft.com/office/officeart/2009/3/layout/CircleRelationship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4924DBE-ADC0-9445-95DC-D9DC4DD1C065}">
      <dgm:prSet phldrT="[Texto]" custT="1"/>
      <dgm:spPr/>
      <dgm:t>
        <a:bodyPr/>
        <a:lstStyle/>
        <a:p>
          <a:r>
            <a:rPr lang="es-ES" sz="2800" b="1" dirty="0" smtClean="0">
              <a:solidFill>
                <a:srgbClr val="2C7C9F"/>
              </a:solidFill>
            </a:rPr>
            <a:t>Nutrientes </a:t>
          </a:r>
          <a:endParaRPr lang="es-ES" sz="1100" b="1" dirty="0">
            <a:solidFill>
              <a:srgbClr val="2C7C9F"/>
            </a:solidFill>
          </a:endParaRPr>
        </a:p>
      </dgm:t>
    </dgm:pt>
    <dgm:pt modelId="{48817EA0-01FA-6046-B806-2313D1A16F10}" type="parTrans" cxnId="{731BE0A5-93BC-FC43-A229-CE3DFE09DA84}">
      <dgm:prSet/>
      <dgm:spPr/>
      <dgm:t>
        <a:bodyPr/>
        <a:lstStyle/>
        <a:p>
          <a:endParaRPr lang="es-ES"/>
        </a:p>
      </dgm:t>
    </dgm:pt>
    <dgm:pt modelId="{5F94FC65-7BDC-F046-8CDB-D91F4D577785}" type="sibTrans" cxnId="{731BE0A5-93BC-FC43-A229-CE3DFE09DA84}">
      <dgm:prSet/>
      <dgm:spPr/>
      <dgm:t>
        <a:bodyPr/>
        <a:lstStyle/>
        <a:p>
          <a:endParaRPr lang="es-ES"/>
        </a:p>
      </dgm:t>
    </dgm:pt>
    <dgm:pt modelId="{FAEFF8DC-DC5A-DA41-993D-66CB2FFBBCFB}">
      <dgm:prSet phldrT="[Texto]" custT="1"/>
      <dgm:spPr/>
      <dgm:t>
        <a:bodyPr/>
        <a:lstStyle/>
        <a:p>
          <a:pPr>
            <a:lnSpc>
              <a:spcPct val="120000"/>
            </a:lnSpc>
          </a:pPr>
          <a:r>
            <a:rPr lang="es-ES" sz="1400" dirty="0" smtClean="0">
              <a:solidFill>
                <a:srgbClr val="2C7C9F"/>
              </a:solidFill>
            </a:rPr>
            <a:t>FUNCIÓN ENERGÉTICA</a:t>
          </a:r>
          <a:endParaRPr lang="es-ES" sz="1400" dirty="0">
            <a:solidFill>
              <a:srgbClr val="2C7C9F"/>
            </a:solidFill>
          </a:endParaRPr>
        </a:p>
      </dgm:t>
    </dgm:pt>
    <dgm:pt modelId="{A20DFADB-3323-1649-A7E8-7083F0E79FE4}" type="parTrans" cxnId="{DD926970-43F9-E248-9F48-40D3D1F3FC38}">
      <dgm:prSet/>
      <dgm:spPr/>
      <dgm:t>
        <a:bodyPr/>
        <a:lstStyle/>
        <a:p>
          <a:endParaRPr lang="es-ES"/>
        </a:p>
      </dgm:t>
    </dgm:pt>
    <dgm:pt modelId="{AADA87E3-2F64-5A43-AE15-B44F38EA59D6}" type="sibTrans" cxnId="{DD926970-43F9-E248-9F48-40D3D1F3FC38}">
      <dgm:prSet/>
      <dgm:spPr/>
      <dgm:t>
        <a:bodyPr/>
        <a:lstStyle/>
        <a:p>
          <a:endParaRPr lang="es-ES"/>
        </a:p>
      </dgm:t>
    </dgm:pt>
    <dgm:pt modelId="{793E2809-38B8-7A4B-94C2-590BD95D45CC}">
      <dgm:prSet phldrT="[Texto]" custT="1"/>
      <dgm:spPr/>
      <dgm:t>
        <a:bodyPr/>
        <a:lstStyle/>
        <a:p>
          <a:pPr>
            <a:lnSpc>
              <a:spcPct val="120000"/>
            </a:lnSpc>
          </a:pPr>
          <a:r>
            <a:rPr lang="es-ES" sz="1400" dirty="0" smtClean="0">
              <a:solidFill>
                <a:srgbClr val="2C7C9F"/>
              </a:solidFill>
            </a:rPr>
            <a:t>FUNCIÓN PLÁSTICA</a:t>
          </a:r>
          <a:endParaRPr lang="es-ES" sz="1400" dirty="0">
            <a:solidFill>
              <a:srgbClr val="2C7C9F"/>
            </a:solidFill>
          </a:endParaRPr>
        </a:p>
      </dgm:t>
    </dgm:pt>
    <dgm:pt modelId="{218A60E1-DD66-1A40-8EF5-D6E9435D270F}" type="parTrans" cxnId="{EF9726BE-27E4-674A-B117-8A2776467BCA}">
      <dgm:prSet/>
      <dgm:spPr/>
      <dgm:t>
        <a:bodyPr/>
        <a:lstStyle/>
        <a:p>
          <a:endParaRPr lang="es-ES"/>
        </a:p>
      </dgm:t>
    </dgm:pt>
    <dgm:pt modelId="{176DBD6E-CA11-6345-BA7D-EB9295616397}" type="sibTrans" cxnId="{EF9726BE-27E4-674A-B117-8A2776467BCA}">
      <dgm:prSet/>
      <dgm:spPr/>
      <dgm:t>
        <a:bodyPr/>
        <a:lstStyle/>
        <a:p>
          <a:endParaRPr lang="es-ES"/>
        </a:p>
      </dgm:t>
    </dgm:pt>
    <dgm:pt modelId="{17B0D062-2E85-EA4A-B3C6-1101558AD28C}">
      <dgm:prSet custT="1"/>
      <dgm:spPr/>
      <dgm:t>
        <a:bodyPr/>
        <a:lstStyle/>
        <a:p>
          <a:pPr>
            <a:lnSpc>
              <a:spcPct val="120000"/>
            </a:lnSpc>
          </a:pPr>
          <a:r>
            <a:rPr lang="es-ES" sz="1400" dirty="0" smtClean="0">
              <a:solidFill>
                <a:srgbClr val="2C7C9F"/>
              </a:solidFill>
            </a:rPr>
            <a:t>FUNCIÓN REGULADORA</a:t>
          </a:r>
          <a:endParaRPr lang="es-ES" sz="1400" dirty="0">
            <a:solidFill>
              <a:srgbClr val="2C7C9F"/>
            </a:solidFill>
          </a:endParaRPr>
        </a:p>
      </dgm:t>
    </dgm:pt>
    <dgm:pt modelId="{B5F178B6-3C08-7649-92EF-8DE2D5316BE3}" type="parTrans" cxnId="{F550929F-F765-BF48-A9C2-FDB392B534A6}">
      <dgm:prSet/>
      <dgm:spPr/>
      <dgm:t>
        <a:bodyPr/>
        <a:lstStyle/>
        <a:p>
          <a:endParaRPr lang="es-ES"/>
        </a:p>
      </dgm:t>
    </dgm:pt>
    <dgm:pt modelId="{2C836898-AD07-AE43-AECC-57A3DC03F7CD}" type="sibTrans" cxnId="{F550929F-F765-BF48-A9C2-FDB392B534A6}">
      <dgm:prSet/>
      <dgm:spPr/>
      <dgm:t>
        <a:bodyPr/>
        <a:lstStyle/>
        <a:p>
          <a:endParaRPr lang="es-ES"/>
        </a:p>
      </dgm:t>
    </dgm:pt>
    <dgm:pt modelId="{47B8B48F-6B7F-5841-8B1F-5E9F32DF9761}" type="pres">
      <dgm:prSet presAssocID="{86FA28BD-D923-3C43-A7AA-A42C94725CD6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E3BF7245-0199-934A-B725-AA2DD1074A93}" type="pres">
      <dgm:prSet presAssocID="{74924DBE-ADC0-9445-95DC-D9DC4DD1C065}" presName="Parent" presStyleLbl="node0" presStyleIdx="0" presStyleCnt="1" custLinFactNeighborX="12760" custLinFactNeighborY="7056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261C146F-6520-D947-A87A-6788139DE385}" type="pres">
      <dgm:prSet presAssocID="{74924DBE-ADC0-9445-95DC-D9DC4DD1C065}" presName="Accent1" presStyleLbl="node1" presStyleIdx="0" presStyleCnt="15"/>
      <dgm:spPr/>
    </dgm:pt>
    <dgm:pt modelId="{A04270E2-9804-4941-814C-4BDA8E721D23}" type="pres">
      <dgm:prSet presAssocID="{74924DBE-ADC0-9445-95DC-D9DC4DD1C065}" presName="Accent2" presStyleLbl="node1" presStyleIdx="1" presStyleCnt="15" custLinFactX="-50775" custLinFactY="99388" custLinFactNeighborX="-100000" custLinFactNeighborY="100000"/>
      <dgm:spPr/>
    </dgm:pt>
    <dgm:pt modelId="{B5504E3A-ECF9-7B44-90A8-44FF08863644}" type="pres">
      <dgm:prSet presAssocID="{74924DBE-ADC0-9445-95DC-D9DC4DD1C065}" presName="Accent3" presStyleLbl="node1" presStyleIdx="2" presStyleCnt="15" custLinFactNeighborX="99796" custLinFactNeighborY="29179"/>
      <dgm:spPr/>
    </dgm:pt>
    <dgm:pt modelId="{614B534E-E5A8-9C45-9701-4412F90FF86C}" type="pres">
      <dgm:prSet presAssocID="{74924DBE-ADC0-9445-95DC-D9DC4DD1C065}" presName="Accent4" presStyleLbl="node1" presStyleIdx="3" presStyleCnt="15"/>
      <dgm:spPr/>
    </dgm:pt>
    <dgm:pt modelId="{DEA08541-A832-2644-BD84-CFFEBEB93366}" type="pres">
      <dgm:prSet presAssocID="{74924DBE-ADC0-9445-95DC-D9DC4DD1C065}" presName="Accent5" presStyleLbl="node1" presStyleIdx="4" presStyleCnt="15" custLinFactY="-31304" custLinFactNeighborX="-43773" custLinFactNeighborY="-100000"/>
      <dgm:spPr/>
    </dgm:pt>
    <dgm:pt modelId="{3EB2B47C-7518-B44B-894F-F0756A6AB829}" type="pres">
      <dgm:prSet presAssocID="{74924DBE-ADC0-9445-95DC-D9DC4DD1C065}" presName="Accent6" presStyleLbl="node1" presStyleIdx="5" presStyleCnt="15" custLinFactX="-45911" custLinFactNeighborX="-100000" custLinFactNeighborY="-24316"/>
      <dgm:spPr/>
    </dgm:pt>
    <dgm:pt modelId="{CD383D81-5200-9B4F-8B96-423FC3CF4C44}" type="pres">
      <dgm:prSet presAssocID="{FAEFF8DC-DC5A-DA41-993D-66CB2FFBBCFB}" presName="Child1" presStyleLbl="node1" presStyleIdx="6" presStyleCnt="15" custScaleX="148182" custScaleY="133748" custLinFactNeighborX="18149" custLinFactNeighborY="-62894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BF412CC1-8056-BD47-8C4B-5AD5C9994CA3}" type="pres">
      <dgm:prSet presAssocID="{FAEFF8DC-DC5A-DA41-993D-66CB2FFBBCFB}" presName="Accent7" presStyleCnt="0"/>
      <dgm:spPr/>
    </dgm:pt>
    <dgm:pt modelId="{EE489C3C-E6A0-DC4E-AA93-12722B256C5A}" type="pres">
      <dgm:prSet presAssocID="{FAEFF8DC-DC5A-DA41-993D-66CB2FFBBCFB}" presName="AccentHold1" presStyleLbl="node1" presStyleIdx="7" presStyleCnt="15"/>
      <dgm:spPr/>
    </dgm:pt>
    <dgm:pt modelId="{053759A9-6F2D-624A-AD05-45DFD771E7BC}" type="pres">
      <dgm:prSet presAssocID="{FAEFF8DC-DC5A-DA41-993D-66CB2FFBBCFB}" presName="Accent8" presStyleCnt="0"/>
      <dgm:spPr/>
    </dgm:pt>
    <dgm:pt modelId="{93DD84E2-9F8F-EC44-80B0-973549E423EC}" type="pres">
      <dgm:prSet presAssocID="{FAEFF8DC-DC5A-DA41-993D-66CB2FFBBCFB}" presName="AccentHold2" presStyleLbl="node1" presStyleIdx="8" presStyleCnt="15"/>
      <dgm:spPr/>
    </dgm:pt>
    <dgm:pt modelId="{0A0D9BE9-2473-4A40-91A1-A30918BC7254}" type="pres">
      <dgm:prSet presAssocID="{17B0D062-2E85-EA4A-B3C6-1101558AD28C}" presName="Child2" presStyleLbl="node1" presStyleIdx="9" presStyleCnt="15" custScaleX="140647" custScaleY="136681" custLinFactY="66712" custLinFactNeighborX="23197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CFE2DD7A-6260-8F4C-B1F3-DD96F34E0CEA}" type="pres">
      <dgm:prSet presAssocID="{17B0D062-2E85-EA4A-B3C6-1101558AD28C}" presName="Accent9" presStyleCnt="0"/>
      <dgm:spPr/>
    </dgm:pt>
    <dgm:pt modelId="{39BA9CA9-16AD-8E4B-93D5-57076240D3B7}" type="pres">
      <dgm:prSet presAssocID="{17B0D062-2E85-EA4A-B3C6-1101558AD28C}" presName="AccentHold1" presStyleLbl="node1" presStyleIdx="10" presStyleCnt="15" custLinFactY="-100000" custLinFactNeighborX="10580" custLinFactNeighborY="-122059"/>
      <dgm:spPr/>
    </dgm:pt>
    <dgm:pt modelId="{ECB7C126-6C15-294E-85FD-2321EF39EB79}" type="pres">
      <dgm:prSet presAssocID="{17B0D062-2E85-EA4A-B3C6-1101558AD28C}" presName="Accent10" presStyleCnt="0"/>
      <dgm:spPr/>
    </dgm:pt>
    <dgm:pt modelId="{2200F012-9EC1-DC45-834C-59838F669824}" type="pres">
      <dgm:prSet presAssocID="{17B0D062-2E85-EA4A-B3C6-1101558AD28C}" presName="AccentHold2" presStyleLbl="node1" presStyleIdx="11" presStyleCnt="15"/>
      <dgm:spPr/>
    </dgm:pt>
    <dgm:pt modelId="{F2D15F49-9424-4A49-A51C-BE0A718D5577}" type="pres">
      <dgm:prSet presAssocID="{17B0D062-2E85-EA4A-B3C6-1101558AD28C}" presName="Accent11" presStyleCnt="0"/>
      <dgm:spPr/>
    </dgm:pt>
    <dgm:pt modelId="{7DAC9D78-7D38-BD45-9787-3F6643C6E72F}" type="pres">
      <dgm:prSet presAssocID="{17B0D062-2E85-EA4A-B3C6-1101558AD28C}" presName="AccentHold3" presStyleLbl="node1" presStyleIdx="12" presStyleCnt="15"/>
      <dgm:spPr/>
    </dgm:pt>
    <dgm:pt modelId="{048CCA63-9380-904D-97BB-F0A0D2B348D9}" type="pres">
      <dgm:prSet presAssocID="{793E2809-38B8-7A4B-94C2-590BD95D45CC}" presName="Child3" presStyleLbl="node1" presStyleIdx="13" presStyleCnt="15" custScaleX="143183" custScaleY="132924" custLinFactY="-85618" custLinFactNeighborX="-44979" custLinFactNeighborY="-100000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5D0C29B3-6907-E54C-87CD-7BD37780AEF3}" type="pres">
      <dgm:prSet presAssocID="{793E2809-38B8-7A4B-94C2-590BD95D45CC}" presName="Accent12" presStyleCnt="0"/>
      <dgm:spPr/>
    </dgm:pt>
    <dgm:pt modelId="{55F1F806-454B-2442-B218-7C8C96F86E1F}" type="pres">
      <dgm:prSet presAssocID="{793E2809-38B8-7A4B-94C2-590BD95D45CC}" presName="AccentHold1" presStyleLbl="node1" presStyleIdx="14" presStyleCnt="15" custLinFactX="-93503" custLinFactNeighborX="-100000" custLinFactNeighborY="15779"/>
      <dgm:spPr/>
    </dgm:pt>
  </dgm:ptLst>
  <dgm:cxnLst>
    <dgm:cxn modelId="{E345C1FC-CB91-A64E-B78F-E4279A1B6160}" type="presOf" srcId="{86FA28BD-D923-3C43-A7AA-A42C94725CD6}" destId="{47B8B48F-6B7F-5841-8B1F-5E9F32DF9761}" srcOrd="0" destOrd="0" presId="urn:microsoft.com/office/officeart/2009/3/layout/CircleRelationship"/>
    <dgm:cxn modelId="{419E5D54-AEEE-1C4F-B838-F7D24D115B7D}" type="presOf" srcId="{74924DBE-ADC0-9445-95DC-D9DC4DD1C065}" destId="{E3BF7245-0199-934A-B725-AA2DD1074A93}" srcOrd="0" destOrd="0" presId="urn:microsoft.com/office/officeart/2009/3/layout/CircleRelationship"/>
    <dgm:cxn modelId="{EAFC1331-9763-5C40-A1D5-7BE37130BFEF}" type="presOf" srcId="{FAEFF8DC-DC5A-DA41-993D-66CB2FFBBCFB}" destId="{CD383D81-5200-9B4F-8B96-423FC3CF4C44}" srcOrd="0" destOrd="0" presId="urn:microsoft.com/office/officeart/2009/3/layout/CircleRelationship"/>
    <dgm:cxn modelId="{9FF531A9-000F-3C47-B591-3718CD6FF2FD}" type="presOf" srcId="{17B0D062-2E85-EA4A-B3C6-1101558AD28C}" destId="{0A0D9BE9-2473-4A40-91A1-A30918BC7254}" srcOrd="0" destOrd="0" presId="urn:microsoft.com/office/officeart/2009/3/layout/CircleRelationship"/>
    <dgm:cxn modelId="{EF9726BE-27E4-674A-B117-8A2776467BCA}" srcId="{74924DBE-ADC0-9445-95DC-D9DC4DD1C065}" destId="{793E2809-38B8-7A4B-94C2-590BD95D45CC}" srcOrd="2" destOrd="0" parTransId="{218A60E1-DD66-1A40-8EF5-D6E9435D270F}" sibTransId="{176DBD6E-CA11-6345-BA7D-EB9295616397}"/>
    <dgm:cxn modelId="{731BE0A5-93BC-FC43-A229-CE3DFE09DA84}" srcId="{86FA28BD-D923-3C43-A7AA-A42C94725CD6}" destId="{74924DBE-ADC0-9445-95DC-D9DC4DD1C065}" srcOrd="0" destOrd="0" parTransId="{48817EA0-01FA-6046-B806-2313D1A16F10}" sibTransId="{5F94FC65-7BDC-F046-8CDB-D91F4D577785}"/>
    <dgm:cxn modelId="{F550929F-F765-BF48-A9C2-FDB392B534A6}" srcId="{74924DBE-ADC0-9445-95DC-D9DC4DD1C065}" destId="{17B0D062-2E85-EA4A-B3C6-1101558AD28C}" srcOrd="1" destOrd="0" parTransId="{B5F178B6-3C08-7649-92EF-8DE2D5316BE3}" sibTransId="{2C836898-AD07-AE43-AECC-57A3DC03F7CD}"/>
    <dgm:cxn modelId="{DD926970-43F9-E248-9F48-40D3D1F3FC38}" srcId="{74924DBE-ADC0-9445-95DC-D9DC4DD1C065}" destId="{FAEFF8DC-DC5A-DA41-993D-66CB2FFBBCFB}" srcOrd="0" destOrd="0" parTransId="{A20DFADB-3323-1649-A7E8-7083F0E79FE4}" sibTransId="{AADA87E3-2F64-5A43-AE15-B44F38EA59D6}"/>
    <dgm:cxn modelId="{FAFC5282-C1E5-E34A-986E-73C7AC2EE588}" type="presOf" srcId="{793E2809-38B8-7A4B-94C2-590BD95D45CC}" destId="{048CCA63-9380-904D-97BB-F0A0D2B348D9}" srcOrd="0" destOrd="0" presId="urn:microsoft.com/office/officeart/2009/3/layout/CircleRelationship"/>
    <dgm:cxn modelId="{8717B4ED-0803-F645-A998-982E95192E8E}" type="presParOf" srcId="{47B8B48F-6B7F-5841-8B1F-5E9F32DF9761}" destId="{E3BF7245-0199-934A-B725-AA2DD1074A93}" srcOrd="0" destOrd="0" presId="urn:microsoft.com/office/officeart/2009/3/layout/CircleRelationship"/>
    <dgm:cxn modelId="{90BDCBB0-8380-A840-8C08-EE205421D20C}" type="presParOf" srcId="{47B8B48F-6B7F-5841-8B1F-5E9F32DF9761}" destId="{261C146F-6520-D947-A87A-6788139DE385}" srcOrd="1" destOrd="0" presId="urn:microsoft.com/office/officeart/2009/3/layout/CircleRelationship"/>
    <dgm:cxn modelId="{D6E24800-FA3D-3B41-8463-903A95D1949D}" type="presParOf" srcId="{47B8B48F-6B7F-5841-8B1F-5E9F32DF9761}" destId="{A04270E2-9804-4941-814C-4BDA8E721D23}" srcOrd="2" destOrd="0" presId="urn:microsoft.com/office/officeart/2009/3/layout/CircleRelationship"/>
    <dgm:cxn modelId="{DFC50E91-054E-2B4E-B17B-05F389BA5695}" type="presParOf" srcId="{47B8B48F-6B7F-5841-8B1F-5E9F32DF9761}" destId="{B5504E3A-ECF9-7B44-90A8-44FF08863644}" srcOrd="3" destOrd="0" presId="urn:microsoft.com/office/officeart/2009/3/layout/CircleRelationship"/>
    <dgm:cxn modelId="{CDE5F662-951D-2B40-96D9-A5709F509402}" type="presParOf" srcId="{47B8B48F-6B7F-5841-8B1F-5E9F32DF9761}" destId="{614B534E-E5A8-9C45-9701-4412F90FF86C}" srcOrd="4" destOrd="0" presId="urn:microsoft.com/office/officeart/2009/3/layout/CircleRelationship"/>
    <dgm:cxn modelId="{07FE37B3-0584-5C43-AF11-FF225D902AC7}" type="presParOf" srcId="{47B8B48F-6B7F-5841-8B1F-5E9F32DF9761}" destId="{DEA08541-A832-2644-BD84-CFFEBEB93366}" srcOrd="5" destOrd="0" presId="urn:microsoft.com/office/officeart/2009/3/layout/CircleRelationship"/>
    <dgm:cxn modelId="{90D6C705-8389-0940-A540-8E35226805AE}" type="presParOf" srcId="{47B8B48F-6B7F-5841-8B1F-5E9F32DF9761}" destId="{3EB2B47C-7518-B44B-894F-F0756A6AB829}" srcOrd="6" destOrd="0" presId="urn:microsoft.com/office/officeart/2009/3/layout/CircleRelationship"/>
    <dgm:cxn modelId="{AA1048B6-C123-1A41-A077-33D9AF7A5B43}" type="presParOf" srcId="{47B8B48F-6B7F-5841-8B1F-5E9F32DF9761}" destId="{CD383D81-5200-9B4F-8B96-423FC3CF4C44}" srcOrd="7" destOrd="0" presId="urn:microsoft.com/office/officeart/2009/3/layout/CircleRelationship"/>
    <dgm:cxn modelId="{D6A34C97-DF15-9548-AF6B-5959CE74A919}" type="presParOf" srcId="{47B8B48F-6B7F-5841-8B1F-5E9F32DF9761}" destId="{BF412CC1-8056-BD47-8C4B-5AD5C9994CA3}" srcOrd="8" destOrd="0" presId="urn:microsoft.com/office/officeart/2009/3/layout/CircleRelationship"/>
    <dgm:cxn modelId="{4DD021D7-27F1-3641-9675-B1190EEB7444}" type="presParOf" srcId="{BF412CC1-8056-BD47-8C4B-5AD5C9994CA3}" destId="{EE489C3C-E6A0-DC4E-AA93-12722B256C5A}" srcOrd="0" destOrd="0" presId="urn:microsoft.com/office/officeart/2009/3/layout/CircleRelationship"/>
    <dgm:cxn modelId="{05C974AF-FF3B-C947-9C7E-19289E986D76}" type="presParOf" srcId="{47B8B48F-6B7F-5841-8B1F-5E9F32DF9761}" destId="{053759A9-6F2D-624A-AD05-45DFD771E7BC}" srcOrd="9" destOrd="0" presId="urn:microsoft.com/office/officeart/2009/3/layout/CircleRelationship"/>
    <dgm:cxn modelId="{92AD9264-5F21-F044-99A0-BC76B3A0E51E}" type="presParOf" srcId="{053759A9-6F2D-624A-AD05-45DFD771E7BC}" destId="{93DD84E2-9F8F-EC44-80B0-973549E423EC}" srcOrd="0" destOrd="0" presId="urn:microsoft.com/office/officeart/2009/3/layout/CircleRelationship"/>
    <dgm:cxn modelId="{F991FEC9-F00D-E843-B0AF-E6A707206B3F}" type="presParOf" srcId="{47B8B48F-6B7F-5841-8B1F-5E9F32DF9761}" destId="{0A0D9BE9-2473-4A40-91A1-A30918BC7254}" srcOrd="10" destOrd="0" presId="urn:microsoft.com/office/officeart/2009/3/layout/CircleRelationship"/>
    <dgm:cxn modelId="{A2E996F8-370C-CF4D-AB50-54D31869E53E}" type="presParOf" srcId="{47B8B48F-6B7F-5841-8B1F-5E9F32DF9761}" destId="{CFE2DD7A-6260-8F4C-B1F3-DD96F34E0CEA}" srcOrd="11" destOrd="0" presId="urn:microsoft.com/office/officeart/2009/3/layout/CircleRelationship"/>
    <dgm:cxn modelId="{764FD572-7C82-E14E-A9E6-91DDA1C77ADC}" type="presParOf" srcId="{CFE2DD7A-6260-8F4C-B1F3-DD96F34E0CEA}" destId="{39BA9CA9-16AD-8E4B-93D5-57076240D3B7}" srcOrd="0" destOrd="0" presId="urn:microsoft.com/office/officeart/2009/3/layout/CircleRelationship"/>
    <dgm:cxn modelId="{266FFD01-8859-6142-8AA8-C5E6EB3B1ACD}" type="presParOf" srcId="{47B8B48F-6B7F-5841-8B1F-5E9F32DF9761}" destId="{ECB7C126-6C15-294E-85FD-2321EF39EB79}" srcOrd="12" destOrd="0" presId="urn:microsoft.com/office/officeart/2009/3/layout/CircleRelationship"/>
    <dgm:cxn modelId="{39CD7FAF-487A-F047-9CD8-D36BE57B0C4D}" type="presParOf" srcId="{ECB7C126-6C15-294E-85FD-2321EF39EB79}" destId="{2200F012-9EC1-DC45-834C-59838F669824}" srcOrd="0" destOrd="0" presId="urn:microsoft.com/office/officeart/2009/3/layout/CircleRelationship"/>
    <dgm:cxn modelId="{B4679273-18BF-8B4A-BD26-F89D33B2E7F3}" type="presParOf" srcId="{47B8B48F-6B7F-5841-8B1F-5E9F32DF9761}" destId="{F2D15F49-9424-4A49-A51C-BE0A718D5577}" srcOrd="13" destOrd="0" presId="urn:microsoft.com/office/officeart/2009/3/layout/CircleRelationship"/>
    <dgm:cxn modelId="{CEFACB6B-5D07-EB49-B824-2AF17821DEC7}" type="presParOf" srcId="{F2D15F49-9424-4A49-A51C-BE0A718D5577}" destId="{7DAC9D78-7D38-BD45-9787-3F6643C6E72F}" srcOrd="0" destOrd="0" presId="urn:microsoft.com/office/officeart/2009/3/layout/CircleRelationship"/>
    <dgm:cxn modelId="{CF480CCC-EBC4-D140-AF53-D0C73A529398}" type="presParOf" srcId="{47B8B48F-6B7F-5841-8B1F-5E9F32DF9761}" destId="{048CCA63-9380-904D-97BB-F0A0D2B348D9}" srcOrd="14" destOrd="0" presId="urn:microsoft.com/office/officeart/2009/3/layout/CircleRelationship"/>
    <dgm:cxn modelId="{CC89F217-1BC8-4344-B92A-BFCF06A7037D}" type="presParOf" srcId="{47B8B48F-6B7F-5841-8B1F-5E9F32DF9761}" destId="{5D0C29B3-6907-E54C-87CD-7BD37780AEF3}" srcOrd="15" destOrd="0" presId="urn:microsoft.com/office/officeart/2009/3/layout/CircleRelationship"/>
    <dgm:cxn modelId="{5A9669D6-AE5A-1147-ADF1-416998222A5E}" type="presParOf" srcId="{5D0C29B3-6907-E54C-87CD-7BD37780AEF3}" destId="{55F1F806-454B-2442-B218-7C8C96F86E1F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05FBFF-E232-6E4F-9C82-8811A5B77269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242F1F2-97B8-E24D-BF13-EC74FB158276}">
      <dgm:prSet phldrT="[Texto]" custT="1"/>
      <dgm:spPr/>
      <dgm:t>
        <a:bodyPr/>
        <a:lstStyle/>
        <a:p>
          <a:r>
            <a:rPr lang="es-ES" sz="1800" dirty="0" smtClean="0">
              <a:solidFill>
                <a:srgbClr val="2C7C9F"/>
              </a:solidFill>
            </a:rPr>
            <a:t>FUNCIÓN</a:t>
          </a:r>
        </a:p>
        <a:p>
          <a:r>
            <a:rPr lang="es-ES" sz="1800" dirty="0" smtClean="0">
              <a:solidFill>
                <a:srgbClr val="2C7C9F"/>
              </a:solidFill>
            </a:rPr>
            <a:t>ENERGÉTICA</a:t>
          </a:r>
          <a:endParaRPr lang="es-ES" sz="1800" dirty="0">
            <a:solidFill>
              <a:srgbClr val="2C7C9F"/>
            </a:solidFill>
          </a:endParaRPr>
        </a:p>
      </dgm:t>
    </dgm:pt>
    <dgm:pt modelId="{077DBF73-A257-E84B-B116-BE1595A033D1}" type="parTrans" cxnId="{C1DEA978-40FC-F24E-A50A-4F7BA671D91F}">
      <dgm:prSet/>
      <dgm:spPr/>
      <dgm:t>
        <a:bodyPr/>
        <a:lstStyle/>
        <a:p>
          <a:endParaRPr lang="es-ES"/>
        </a:p>
      </dgm:t>
    </dgm:pt>
    <dgm:pt modelId="{2357051F-A51D-9741-BDE7-CB2177D72EB8}" type="sibTrans" cxnId="{C1DEA978-40FC-F24E-A50A-4F7BA671D91F}">
      <dgm:prSet/>
      <dgm:spPr/>
      <dgm:t>
        <a:bodyPr/>
        <a:lstStyle/>
        <a:p>
          <a:endParaRPr lang="es-ES"/>
        </a:p>
      </dgm:t>
    </dgm:pt>
    <dgm:pt modelId="{D14FF680-39BC-4542-A48C-CDD0173CF9B7}">
      <dgm:prSet phldrT="[Texto]" custT="1"/>
      <dgm:spPr/>
      <dgm:t>
        <a:bodyPr/>
        <a:lstStyle/>
        <a:p>
          <a:r>
            <a:rPr lang="es-ES" sz="1800" dirty="0" smtClean="0">
              <a:solidFill>
                <a:srgbClr val="2C7C9F"/>
              </a:solidFill>
            </a:rPr>
            <a:t>FUNCIÓN</a:t>
          </a:r>
        </a:p>
        <a:p>
          <a:r>
            <a:rPr lang="es-ES" sz="1800" dirty="0" smtClean="0">
              <a:solidFill>
                <a:srgbClr val="2C7C9F"/>
              </a:solidFill>
            </a:rPr>
            <a:t>REGULADORA</a:t>
          </a:r>
          <a:endParaRPr lang="es-ES" sz="1800" dirty="0">
            <a:solidFill>
              <a:srgbClr val="2C7C9F"/>
            </a:solidFill>
          </a:endParaRPr>
        </a:p>
      </dgm:t>
    </dgm:pt>
    <dgm:pt modelId="{1443DB36-FF8D-0C47-B5BA-13F27E097C3D}" type="parTrans" cxnId="{B61074FD-34EF-D44A-8F30-13CBD40D7122}">
      <dgm:prSet/>
      <dgm:spPr/>
      <dgm:t>
        <a:bodyPr/>
        <a:lstStyle/>
        <a:p>
          <a:endParaRPr lang="es-ES"/>
        </a:p>
      </dgm:t>
    </dgm:pt>
    <dgm:pt modelId="{43044B71-F05E-4049-9214-97288330B249}" type="sibTrans" cxnId="{B61074FD-34EF-D44A-8F30-13CBD40D7122}">
      <dgm:prSet/>
      <dgm:spPr/>
      <dgm:t>
        <a:bodyPr/>
        <a:lstStyle/>
        <a:p>
          <a:endParaRPr lang="es-ES"/>
        </a:p>
      </dgm:t>
    </dgm:pt>
    <dgm:pt modelId="{CB0A5746-4BED-AE4D-9C6E-88E2BF487067}">
      <dgm:prSet custT="1"/>
      <dgm:spPr/>
      <dgm:t>
        <a:bodyPr/>
        <a:lstStyle/>
        <a:p>
          <a:r>
            <a:rPr lang="es-ES" sz="1800" dirty="0" smtClean="0">
              <a:solidFill>
                <a:srgbClr val="2C7C9F"/>
              </a:solidFill>
            </a:rPr>
            <a:t>FUNCIÓN</a:t>
          </a:r>
        </a:p>
        <a:p>
          <a:r>
            <a:rPr lang="es-ES" sz="1800" dirty="0" smtClean="0">
              <a:solidFill>
                <a:srgbClr val="2C7C9F"/>
              </a:solidFill>
            </a:rPr>
            <a:t>PLÁSTICA</a:t>
          </a:r>
          <a:endParaRPr lang="es-ES" sz="1800" dirty="0">
            <a:solidFill>
              <a:srgbClr val="2C7C9F"/>
            </a:solidFill>
          </a:endParaRPr>
        </a:p>
      </dgm:t>
    </dgm:pt>
    <dgm:pt modelId="{2B67A37C-AC85-0948-A751-F49149994AEC}" type="parTrans" cxnId="{DA09667C-A3A4-0A46-82C0-A27B601DFAE4}">
      <dgm:prSet/>
      <dgm:spPr/>
      <dgm:t>
        <a:bodyPr/>
        <a:lstStyle/>
        <a:p>
          <a:endParaRPr lang="es-ES"/>
        </a:p>
      </dgm:t>
    </dgm:pt>
    <dgm:pt modelId="{81992ED0-3250-744F-9B15-C8575237039B}" type="sibTrans" cxnId="{DA09667C-A3A4-0A46-82C0-A27B601DFAE4}">
      <dgm:prSet/>
      <dgm:spPr/>
      <dgm:t>
        <a:bodyPr/>
        <a:lstStyle/>
        <a:p>
          <a:endParaRPr lang="es-ES"/>
        </a:p>
      </dgm:t>
    </dgm:pt>
    <dgm:pt modelId="{BEFEB9D2-4758-9F49-B10C-895203D0FEF6}" type="pres">
      <dgm:prSet presAssocID="{3A05FBFF-E232-6E4F-9C82-8811A5B772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488E787-64B7-D946-9C29-63AE0BD84A05}" type="pres">
      <dgm:prSet presAssocID="{D242F1F2-97B8-E24D-BF13-EC74FB158276}" presName="parentText" presStyleLbl="node1" presStyleIdx="0" presStyleCnt="3" custLinFactNeighborX="-129" custLinFactNeighborY="-9335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0E04F6-CBD2-8D46-9B98-EB5BE88B317A}" type="pres">
      <dgm:prSet presAssocID="{2357051F-A51D-9741-BDE7-CB2177D72EB8}" presName="spacer" presStyleCnt="0"/>
      <dgm:spPr/>
    </dgm:pt>
    <dgm:pt modelId="{01734C27-CD79-7D4F-B914-D35C6D3E22A0}" type="pres">
      <dgm:prSet presAssocID="{D14FF680-39BC-4542-A48C-CDD0173CF9B7}" presName="parentText" presStyleLbl="node1" presStyleIdx="1" presStyleCnt="3" custLinFactNeighborY="-4356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873452-E5D4-EB42-A1A1-29102EC7C8F4}" type="pres">
      <dgm:prSet presAssocID="{43044B71-F05E-4049-9214-97288330B249}" presName="spacer" presStyleCnt="0"/>
      <dgm:spPr/>
    </dgm:pt>
    <dgm:pt modelId="{C1E95EEB-456B-464B-B299-159273F00165}" type="pres">
      <dgm:prSet presAssocID="{CB0A5746-4BED-AE4D-9C6E-88E2BF48706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61074FD-34EF-D44A-8F30-13CBD40D7122}" srcId="{3A05FBFF-E232-6E4F-9C82-8811A5B77269}" destId="{D14FF680-39BC-4542-A48C-CDD0173CF9B7}" srcOrd="1" destOrd="0" parTransId="{1443DB36-FF8D-0C47-B5BA-13F27E097C3D}" sibTransId="{43044B71-F05E-4049-9214-97288330B249}"/>
    <dgm:cxn modelId="{A87A00E9-74F6-E74D-B9FF-286FB3304014}" type="presOf" srcId="{3A05FBFF-E232-6E4F-9C82-8811A5B77269}" destId="{BEFEB9D2-4758-9F49-B10C-895203D0FEF6}" srcOrd="0" destOrd="0" presId="urn:microsoft.com/office/officeart/2005/8/layout/vList2"/>
    <dgm:cxn modelId="{13F4078E-9F6F-DD4C-BF3E-0B97AF7670FE}" type="presOf" srcId="{CB0A5746-4BED-AE4D-9C6E-88E2BF487067}" destId="{C1E95EEB-456B-464B-B299-159273F00165}" srcOrd="0" destOrd="0" presId="urn:microsoft.com/office/officeart/2005/8/layout/vList2"/>
    <dgm:cxn modelId="{C1DEA978-40FC-F24E-A50A-4F7BA671D91F}" srcId="{3A05FBFF-E232-6E4F-9C82-8811A5B77269}" destId="{D242F1F2-97B8-E24D-BF13-EC74FB158276}" srcOrd="0" destOrd="0" parTransId="{077DBF73-A257-E84B-B116-BE1595A033D1}" sibTransId="{2357051F-A51D-9741-BDE7-CB2177D72EB8}"/>
    <dgm:cxn modelId="{B168A853-6C13-A547-A48B-712D20949B4A}" type="presOf" srcId="{D242F1F2-97B8-E24D-BF13-EC74FB158276}" destId="{3488E787-64B7-D946-9C29-63AE0BD84A05}" srcOrd="0" destOrd="0" presId="urn:microsoft.com/office/officeart/2005/8/layout/vList2"/>
    <dgm:cxn modelId="{DA09667C-A3A4-0A46-82C0-A27B601DFAE4}" srcId="{3A05FBFF-E232-6E4F-9C82-8811A5B77269}" destId="{CB0A5746-4BED-AE4D-9C6E-88E2BF487067}" srcOrd="2" destOrd="0" parTransId="{2B67A37C-AC85-0948-A751-F49149994AEC}" sibTransId="{81992ED0-3250-744F-9B15-C8575237039B}"/>
    <dgm:cxn modelId="{C0A20482-4E71-3F40-935F-B8CAC42BD7C6}" type="presOf" srcId="{D14FF680-39BC-4542-A48C-CDD0173CF9B7}" destId="{01734C27-CD79-7D4F-B914-D35C6D3E22A0}" srcOrd="0" destOrd="0" presId="urn:microsoft.com/office/officeart/2005/8/layout/vList2"/>
    <dgm:cxn modelId="{5931A4DE-9773-6D48-A21A-BE0DE87351DF}" type="presParOf" srcId="{BEFEB9D2-4758-9F49-B10C-895203D0FEF6}" destId="{3488E787-64B7-D946-9C29-63AE0BD84A05}" srcOrd="0" destOrd="0" presId="urn:microsoft.com/office/officeart/2005/8/layout/vList2"/>
    <dgm:cxn modelId="{015673B5-892A-3D4F-A8D1-CEB794B91F21}" type="presParOf" srcId="{BEFEB9D2-4758-9F49-B10C-895203D0FEF6}" destId="{F90E04F6-CBD2-8D46-9B98-EB5BE88B317A}" srcOrd="1" destOrd="0" presId="urn:microsoft.com/office/officeart/2005/8/layout/vList2"/>
    <dgm:cxn modelId="{212AA0ED-C711-DA44-AC18-AB17786154C7}" type="presParOf" srcId="{BEFEB9D2-4758-9F49-B10C-895203D0FEF6}" destId="{01734C27-CD79-7D4F-B914-D35C6D3E22A0}" srcOrd="2" destOrd="0" presId="urn:microsoft.com/office/officeart/2005/8/layout/vList2"/>
    <dgm:cxn modelId="{041EFACC-4BBA-F245-8592-F815A41EBB2C}" type="presParOf" srcId="{BEFEB9D2-4758-9F49-B10C-895203D0FEF6}" destId="{6F873452-E5D4-EB42-A1A1-29102EC7C8F4}" srcOrd="3" destOrd="0" presId="urn:microsoft.com/office/officeart/2005/8/layout/vList2"/>
    <dgm:cxn modelId="{79AA1575-30F8-934E-A2B5-F1838306F961}" type="presParOf" srcId="{BEFEB9D2-4758-9F49-B10C-895203D0FEF6}" destId="{C1E95EEB-456B-464B-B299-159273F0016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05FBFF-E232-6E4F-9C82-8811A5B77269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242F1F2-97B8-E24D-BF13-EC74FB158276}">
      <dgm:prSet phldrT="[Texto]" custT="1"/>
      <dgm:spPr/>
      <dgm:t>
        <a:bodyPr/>
        <a:lstStyle/>
        <a:p>
          <a:r>
            <a:rPr lang="es-ES" sz="1800" dirty="0" smtClean="0">
              <a:solidFill>
                <a:srgbClr val="2C7C9F"/>
              </a:solidFill>
            </a:rPr>
            <a:t>FUNCIÓN</a:t>
          </a:r>
        </a:p>
        <a:p>
          <a:r>
            <a:rPr lang="es-ES" sz="1800" dirty="0" smtClean="0">
              <a:solidFill>
                <a:srgbClr val="2C7C9F"/>
              </a:solidFill>
            </a:rPr>
            <a:t>ENERGÉTICA</a:t>
          </a:r>
          <a:endParaRPr lang="es-ES" sz="1800" dirty="0">
            <a:solidFill>
              <a:srgbClr val="2C7C9F"/>
            </a:solidFill>
          </a:endParaRPr>
        </a:p>
      </dgm:t>
    </dgm:pt>
    <dgm:pt modelId="{077DBF73-A257-E84B-B116-BE1595A033D1}" type="parTrans" cxnId="{C1DEA978-40FC-F24E-A50A-4F7BA671D91F}">
      <dgm:prSet/>
      <dgm:spPr/>
      <dgm:t>
        <a:bodyPr/>
        <a:lstStyle/>
        <a:p>
          <a:endParaRPr lang="es-ES"/>
        </a:p>
      </dgm:t>
    </dgm:pt>
    <dgm:pt modelId="{2357051F-A51D-9741-BDE7-CB2177D72EB8}" type="sibTrans" cxnId="{C1DEA978-40FC-F24E-A50A-4F7BA671D91F}">
      <dgm:prSet/>
      <dgm:spPr/>
      <dgm:t>
        <a:bodyPr/>
        <a:lstStyle/>
        <a:p>
          <a:endParaRPr lang="es-ES"/>
        </a:p>
      </dgm:t>
    </dgm:pt>
    <dgm:pt modelId="{D14FF680-39BC-4542-A48C-CDD0173CF9B7}">
      <dgm:prSet phldrT="[Texto]" custT="1"/>
      <dgm:spPr/>
      <dgm:t>
        <a:bodyPr/>
        <a:lstStyle/>
        <a:p>
          <a:r>
            <a:rPr lang="es-ES" sz="1800" dirty="0" smtClean="0">
              <a:solidFill>
                <a:srgbClr val="2C7C9F"/>
              </a:solidFill>
            </a:rPr>
            <a:t>FUNCIÓN</a:t>
          </a:r>
        </a:p>
        <a:p>
          <a:r>
            <a:rPr lang="es-ES" sz="1800" dirty="0" smtClean="0">
              <a:solidFill>
                <a:srgbClr val="2C7C9F"/>
              </a:solidFill>
            </a:rPr>
            <a:t>REGULADORA</a:t>
          </a:r>
          <a:endParaRPr lang="es-ES" sz="1800" dirty="0">
            <a:solidFill>
              <a:srgbClr val="2C7C9F"/>
            </a:solidFill>
          </a:endParaRPr>
        </a:p>
      </dgm:t>
    </dgm:pt>
    <dgm:pt modelId="{1443DB36-FF8D-0C47-B5BA-13F27E097C3D}" type="parTrans" cxnId="{B61074FD-34EF-D44A-8F30-13CBD40D7122}">
      <dgm:prSet/>
      <dgm:spPr/>
      <dgm:t>
        <a:bodyPr/>
        <a:lstStyle/>
        <a:p>
          <a:endParaRPr lang="es-ES"/>
        </a:p>
      </dgm:t>
    </dgm:pt>
    <dgm:pt modelId="{43044B71-F05E-4049-9214-97288330B249}" type="sibTrans" cxnId="{B61074FD-34EF-D44A-8F30-13CBD40D7122}">
      <dgm:prSet/>
      <dgm:spPr/>
      <dgm:t>
        <a:bodyPr/>
        <a:lstStyle/>
        <a:p>
          <a:endParaRPr lang="es-ES"/>
        </a:p>
      </dgm:t>
    </dgm:pt>
    <dgm:pt modelId="{CB0A5746-4BED-AE4D-9C6E-88E2BF487067}">
      <dgm:prSet custT="1"/>
      <dgm:spPr/>
      <dgm:t>
        <a:bodyPr/>
        <a:lstStyle/>
        <a:p>
          <a:r>
            <a:rPr lang="es-ES" sz="1800" dirty="0" smtClean="0">
              <a:solidFill>
                <a:srgbClr val="2C7C9F"/>
              </a:solidFill>
            </a:rPr>
            <a:t>FUNCIÓN</a:t>
          </a:r>
        </a:p>
        <a:p>
          <a:r>
            <a:rPr lang="es-ES" sz="1800" dirty="0" smtClean="0">
              <a:solidFill>
                <a:srgbClr val="2C7C9F"/>
              </a:solidFill>
            </a:rPr>
            <a:t>PLÁSTICA</a:t>
          </a:r>
          <a:endParaRPr lang="es-ES" sz="1800" dirty="0">
            <a:solidFill>
              <a:srgbClr val="2C7C9F"/>
            </a:solidFill>
          </a:endParaRPr>
        </a:p>
      </dgm:t>
    </dgm:pt>
    <dgm:pt modelId="{2B67A37C-AC85-0948-A751-F49149994AEC}" type="parTrans" cxnId="{DA09667C-A3A4-0A46-82C0-A27B601DFAE4}">
      <dgm:prSet/>
      <dgm:spPr/>
      <dgm:t>
        <a:bodyPr/>
        <a:lstStyle/>
        <a:p>
          <a:endParaRPr lang="es-ES"/>
        </a:p>
      </dgm:t>
    </dgm:pt>
    <dgm:pt modelId="{81992ED0-3250-744F-9B15-C8575237039B}" type="sibTrans" cxnId="{DA09667C-A3A4-0A46-82C0-A27B601DFAE4}">
      <dgm:prSet/>
      <dgm:spPr/>
      <dgm:t>
        <a:bodyPr/>
        <a:lstStyle/>
        <a:p>
          <a:endParaRPr lang="es-ES"/>
        </a:p>
      </dgm:t>
    </dgm:pt>
    <dgm:pt modelId="{79B6CF4A-A93D-7A44-9B09-A93F6A72FB58}" type="pres">
      <dgm:prSet presAssocID="{3A05FBFF-E232-6E4F-9C82-8811A5B7726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6515D46-19E4-834A-9EBB-55AB773916F0}" type="pres">
      <dgm:prSet presAssocID="{D242F1F2-97B8-E24D-BF13-EC74FB158276}" presName="composite" presStyleCnt="0"/>
      <dgm:spPr/>
    </dgm:pt>
    <dgm:pt modelId="{7E507027-BF20-FC4D-B07B-B63BA08DEF2B}" type="pres">
      <dgm:prSet presAssocID="{D242F1F2-97B8-E24D-BF13-EC74FB158276}" presName="parTx" presStyleLbl="alignNode1" presStyleIdx="0" presStyleCnt="3" custLinFactNeighborX="-103" custLinFactNeighborY="9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F3230C-8883-8C4D-B797-A8D35345F19C}" type="pres">
      <dgm:prSet presAssocID="{D242F1F2-97B8-E24D-BF13-EC74FB15827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E233A8-1EBE-7C4E-93A8-E28E622D0257}" type="pres">
      <dgm:prSet presAssocID="{2357051F-A51D-9741-BDE7-CB2177D72EB8}" presName="space" presStyleCnt="0"/>
      <dgm:spPr/>
    </dgm:pt>
    <dgm:pt modelId="{1F3612FC-AC97-4342-925B-87A0617D43BA}" type="pres">
      <dgm:prSet presAssocID="{D14FF680-39BC-4542-A48C-CDD0173CF9B7}" presName="composite" presStyleCnt="0"/>
      <dgm:spPr/>
    </dgm:pt>
    <dgm:pt modelId="{758ED9C4-32DE-1E41-9DA7-34F69A7FC3A3}" type="pres">
      <dgm:prSet presAssocID="{D14FF680-39BC-4542-A48C-CDD0173CF9B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B7B457-AA36-9C47-ACFE-C72FAEEF9CC9}" type="pres">
      <dgm:prSet presAssocID="{D14FF680-39BC-4542-A48C-CDD0173CF9B7}" presName="desTx" presStyleLbl="alignAccFollowNode1" presStyleIdx="1" presStyleCnt="3">
        <dgm:presLayoutVars>
          <dgm:bulletEnabled val="1"/>
        </dgm:presLayoutVars>
      </dgm:prSet>
      <dgm:spPr/>
    </dgm:pt>
    <dgm:pt modelId="{AF6338D8-814E-674A-903C-F0EB22EAF37E}" type="pres">
      <dgm:prSet presAssocID="{43044B71-F05E-4049-9214-97288330B249}" presName="space" presStyleCnt="0"/>
      <dgm:spPr/>
    </dgm:pt>
    <dgm:pt modelId="{61AAB419-560B-BA4C-99B2-B26DD259E65D}" type="pres">
      <dgm:prSet presAssocID="{CB0A5746-4BED-AE4D-9C6E-88E2BF487067}" presName="composite" presStyleCnt="0"/>
      <dgm:spPr/>
    </dgm:pt>
    <dgm:pt modelId="{F9BCFFDA-9DF5-DD41-B300-15E051921B89}" type="pres">
      <dgm:prSet presAssocID="{CB0A5746-4BED-AE4D-9C6E-88E2BF48706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4B198E-6C66-1A4E-A803-F5992A6AEDB7}" type="pres">
      <dgm:prSet presAssocID="{CB0A5746-4BED-AE4D-9C6E-88E2BF487067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2C30F129-8B0E-C542-B042-B849C583E38D}" type="presOf" srcId="{D14FF680-39BC-4542-A48C-CDD0173CF9B7}" destId="{758ED9C4-32DE-1E41-9DA7-34F69A7FC3A3}" srcOrd="0" destOrd="0" presId="urn:microsoft.com/office/officeart/2005/8/layout/hList1"/>
    <dgm:cxn modelId="{0BECFCD0-384A-7A42-9A14-CB1D3EC15EDA}" type="presOf" srcId="{3A05FBFF-E232-6E4F-9C82-8811A5B77269}" destId="{79B6CF4A-A93D-7A44-9B09-A93F6A72FB58}" srcOrd="0" destOrd="0" presId="urn:microsoft.com/office/officeart/2005/8/layout/hList1"/>
    <dgm:cxn modelId="{B61074FD-34EF-D44A-8F30-13CBD40D7122}" srcId="{3A05FBFF-E232-6E4F-9C82-8811A5B77269}" destId="{D14FF680-39BC-4542-A48C-CDD0173CF9B7}" srcOrd="1" destOrd="0" parTransId="{1443DB36-FF8D-0C47-B5BA-13F27E097C3D}" sibTransId="{43044B71-F05E-4049-9214-97288330B249}"/>
    <dgm:cxn modelId="{DA09667C-A3A4-0A46-82C0-A27B601DFAE4}" srcId="{3A05FBFF-E232-6E4F-9C82-8811A5B77269}" destId="{CB0A5746-4BED-AE4D-9C6E-88E2BF487067}" srcOrd="2" destOrd="0" parTransId="{2B67A37C-AC85-0948-A751-F49149994AEC}" sibTransId="{81992ED0-3250-744F-9B15-C8575237039B}"/>
    <dgm:cxn modelId="{83FDAAE4-6BF3-264D-8365-416870C54148}" type="presOf" srcId="{D242F1F2-97B8-E24D-BF13-EC74FB158276}" destId="{7E507027-BF20-FC4D-B07B-B63BA08DEF2B}" srcOrd="0" destOrd="0" presId="urn:microsoft.com/office/officeart/2005/8/layout/hList1"/>
    <dgm:cxn modelId="{808EEE0C-1D0B-514B-9A74-C80EF02941D7}" type="presOf" srcId="{CB0A5746-4BED-AE4D-9C6E-88E2BF487067}" destId="{F9BCFFDA-9DF5-DD41-B300-15E051921B89}" srcOrd="0" destOrd="0" presId="urn:microsoft.com/office/officeart/2005/8/layout/hList1"/>
    <dgm:cxn modelId="{C1DEA978-40FC-F24E-A50A-4F7BA671D91F}" srcId="{3A05FBFF-E232-6E4F-9C82-8811A5B77269}" destId="{D242F1F2-97B8-E24D-BF13-EC74FB158276}" srcOrd="0" destOrd="0" parTransId="{077DBF73-A257-E84B-B116-BE1595A033D1}" sibTransId="{2357051F-A51D-9741-BDE7-CB2177D72EB8}"/>
    <dgm:cxn modelId="{45B2FB1F-D4CE-6341-B754-2F0500BD72FD}" type="presParOf" srcId="{79B6CF4A-A93D-7A44-9B09-A93F6A72FB58}" destId="{36515D46-19E4-834A-9EBB-55AB773916F0}" srcOrd="0" destOrd="0" presId="urn:microsoft.com/office/officeart/2005/8/layout/hList1"/>
    <dgm:cxn modelId="{C93FC721-C1BC-2C49-9030-99047F29CDA0}" type="presParOf" srcId="{36515D46-19E4-834A-9EBB-55AB773916F0}" destId="{7E507027-BF20-FC4D-B07B-B63BA08DEF2B}" srcOrd="0" destOrd="0" presId="urn:microsoft.com/office/officeart/2005/8/layout/hList1"/>
    <dgm:cxn modelId="{D1AA6E48-5CCD-EB4A-8021-01FF7F5B8F60}" type="presParOf" srcId="{36515D46-19E4-834A-9EBB-55AB773916F0}" destId="{3BF3230C-8883-8C4D-B797-A8D35345F19C}" srcOrd="1" destOrd="0" presId="urn:microsoft.com/office/officeart/2005/8/layout/hList1"/>
    <dgm:cxn modelId="{A1057F52-4349-4644-9851-853691A51059}" type="presParOf" srcId="{79B6CF4A-A93D-7A44-9B09-A93F6A72FB58}" destId="{39E233A8-1EBE-7C4E-93A8-E28E622D0257}" srcOrd="1" destOrd="0" presId="urn:microsoft.com/office/officeart/2005/8/layout/hList1"/>
    <dgm:cxn modelId="{28D7357C-4CA0-DF48-A768-8FF66ED91509}" type="presParOf" srcId="{79B6CF4A-A93D-7A44-9B09-A93F6A72FB58}" destId="{1F3612FC-AC97-4342-925B-87A0617D43BA}" srcOrd="2" destOrd="0" presId="urn:microsoft.com/office/officeart/2005/8/layout/hList1"/>
    <dgm:cxn modelId="{354067FA-E205-3B43-A25B-F94AA797F818}" type="presParOf" srcId="{1F3612FC-AC97-4342-925B-87A0617D43BA}" destId="{758ED9C4-32DE-1E41-9DA7-34F69A7FC3A3}" srcOrd="0" destOrd="0" presId="urn:microsoft.com/office/officeart/2005/8/layout/hList1"/>
    <dgm:cxn modelId="{57BBD307-3834-C940-B1F7-1AB4EA27667A}" type="presParOf" srcId="{1F3612FC-AC97-4342-925B-87A0617D43BA}" destId="{08B7B457-AA36-9C47-ACFE-C72FAEEF9CC9}" srcOrd="1" destOrd="0" presId="urn:microsoft.com/office/officeart/2005/8/layout/hList1"/>
    <dgm:cxn modelId="{2DC10387-D0FD-6148-BA22-B30326B44F8B}" type="presParOf" srcId="{79B6CF4A-A93D-7A44-9B09-A93F6A72FB58}" destId="{AF6338D8-814E-674A-903C-F0EB22EAF37E}" srcOrd="3" destOrd="0" presId="urn:microsoft.com/office/officeart/2005/8/layout/hList1"/>
    <dgm:cxn modelId="{4B262A67-E1A8-004F-8A3F-29CC6DAEA368}" type="presParOf" srcId="{79B6CF4A-A93D-7A44-9B09-A93F6A72FB58}" destId="{61AAB419-560B-BA4C-99B2-B26DD259E65D}" srcOrd="4" destOrd="0" presId="urn:microsoft.com/office/officeart/2005/8/layout/hList1"/>
    <dgm:cxn modelId="{5B3F63EC-D7EC-E842-9D6B-76B7BEEBEB16}" type="presParOf" srcId="{61AAB419-560B-BA4C-99B2-B26DD259E65D}" destId="{F9BCFFDA-9DF5-DD41-B300-15E051921B89}" srcOrd="0" destOrd="0" presId="urn:microsoft.com/office/officeart/2005/8/layout/hList1"/>
    <dgm:cxn modelId="{5040D1C6-6ED5-854C-86C1-D4C05DFFB84C}" type="presParOf" srcId="{61AAB419-560B-BA4C-99B2-B26DD259E65D}" destId="{124B198E-6C66-1A4E-A803-F5992A6AEDB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5790ED-C8C7-ED43-933B-DF3E6C496E43}" type="doc">
      <dgm:prSet loTypeId="urn:microsoft.com/office/officeart/2005/8/layout/pyramid1" loCatId="" qsTypeId="urn:microsoft.com/office/officeart/2005/8/quickstyle/3D5" qsCatId="3D" csTypeId="urn:microsoft.com/office/officeart/2005/8/colors/colorful1" csCatId="colorful" phldr="1"/>
      <dgm:spPr/>
    </dgm:pt>
    <dgm:pt modelId="{8E6B21F5-D063-4845-8AD7-072233B669C4}">
      <dgm:prSet phldrT="[Texto]"/>
      <dgm:spPr/>
      <dgm:t>
        <a:bodyPr/>
        <a:lstStyle/>
        <a:p>
          <a:r>
            <a:rPr lang="es-ES" dirty="0" smtClean="0"/>
            <a:t> </a:t>
          </a:r>
          <a:endParaRPr lang="es-ES" dirty="0"/>
        </a:p>
      </dgm:t>
    </dgm:pt>
    <dgm:pt modelId="{B7CAC0AD-F476-1248-B050-647E6D01CD74}" type="parTrans" cxnId="{EA9A6324-07B7-434E-BB41-73E1FD7DD16A}">
      <dgm:prSet/>
      <dgm:spPr/>
      <dgm:t>
        <a:bodyPr/>
        <a:lstStyle/>
        <a:p>
          <a:endParaRPr lang="es-ES"/>
        </a:p>
      </dgm:t>
    </dgm:pt>
    <dgm:pt modelId="{42F174FA-119E-5E40-B9F1-3F74FD2B69A1}" type="sibTrans" cxnId="{EA9A6324-07B7-434E-BB41-73E1FD7DD16A}">
      <dgm:prSet/>
      <dgm:spPr/>
      <dgm:t>
        <a:bodyPr/>
        <a:lstStyle/>
        <a:p>
          <a:endParaRPr lang="es-ES"/>
        </a:p>
      </dgm:t>
    </dgm:pt>
    <dgm:pt modelId="{E2A82ABC-3A2B-4148-A78F-CC8ECC7E0F93}">
      <dgm:prSet phldrT="[Texto]"/>
      <dgm:spPr/>
      <dgm:t>
        <a:bodyPr/>
        <a:lstStyle/>
        <a:p>
          <a:endParaRPr lang="es-ES" dirty="0"/>
        </a:p>
      </dgm:t>
    </dgm:pt>
    <dgm:pt modelId="{DB31842B-AC17-5B41-9E56-2A7D3B7357D5}" type="parTrans" cxnId="{2E4A59D8-4A78-E542-98DE-981C73320034}">
      <dgm:prSet/>
      <dgm:spPr/>
      <dgm:t>
        <a:bodyPr/>
        <a:lstStyle/>
        <a:p>
          <a:endParaRPr lang="es-ES"/>
        </a:p>
      </dgm:t>
    </dgm:pt>
    <dgm:pt modelId="{07C0D1C7-88CC-4149-9844-C505CB564036}" type="sibTrans" cxnId="{2E4A59D8-4A78-E542-98DE-981C73320034}">
      <dgm:prSet/>
      <dgm:spPr/>
      <dgm:t>
        <a:bodyPr/>
        <a:lstStyle/>
        <a:p>
          <a:endParaRPr lang="es-ES"/>
        </a:p>
      </dgm:t>
    </dgm:pt>
    <dgm:pt modelId="{265B2317-CBFB-FA4A-BA53-99A7DB8278D1}">
      <dgm:prSet phldrT="[Texto]"/>
      <dgm:spPr/>
      <dgm:t>
        <a:bodyPr/>
        <a:lstStyle/>
        <a:p>
          <a:endParaRPr lang="es-ES" dirty="0"/>
        </a:p>
      </dgm:t>
    </dgm:pt>
    <dgm:pt modelId="{812DB818-2AB1-E648-8A52-6B717CF96378}" type="parTrans" cxnId="{26C4570D-DEEB-BF4B-B15F-C696645BDDC7}">
      <dgm:prSet/>
      <dgm:spPr/>
      <dgm:t>
        <a:bodyPr/>
        <a:lstStyle/>
        <a:p>
          <a:endParaRPr lang="es-ES"/>
        </a:p>
      </dgm:t>
    </dgm:pt>
    <dgm:pt modelId="{993F042D-FCAA-8C41-A941-6889BFC9A98F}" type="sibTrans" cxnId="{26C4570D-DEEB-BF4B-B15F-C696645BDDC7}">
      <dgm:prSet/>
      <dgm:spPr/>
      <dgm:t>
        <a:bodyPr/>
        <a:lstStyle/>
        <a:p>
          <a:endParaRPr lang="es-ES"/>
        </a:p>
      </dgm:t>
    </dgm:pt>
    <dgm:pt modelId="{CB5B9CF5-DF99-CE48-B7B5-5DA9DE4660D4}">
      <dgm:prSet/>
      <dgm:spPr/>
      <dgm:t>
        <a:bodyPr/>
        <a:lstStyle/>
        <a:p>
          <a:endParaRPr lang="es-ES" dirty="0"/>
        </a:p>
      </dgm:t>
    </dgm:pt>
    <dgm:pt modelId="{167BFE59-6EA9-5149-B6BA-23E0FC96E505}" type="parTrans" cxnId="{A8670F7A-7B51-4F42-AED2-FE97A36FAC51}">
      <dgm:prSet/>
      <dgm:spPr/>
      <dgm:t>
        <a:bodyPr/>
        <a:lstStyle/>
        <a:p>
          <a:endParaRPr lang="es-ES"/>
        </a:p>
      </dgm:t>
    </dgm:pt>
    <dgm:pt modelId="{4D615C93-0C31-CB49-8C47-57933701C05E}" type="sibTrans" cxnId="{A8670F7A-7B51-4F42-AED2-FE97A36FAC51}">
      <dgm:prSet/>
      <dgm:spPr/>
      <dgm:t>
        <a:bodyPr/>
        <a:lstStyle/>
        <a:p>
          <a:endParaRPr lang="es-ES"/>
        </a:p>
      </dgm:t>
    </dgm:pt>
    <dgm:pt modelId="{07AE3BDB-D2B0-5F4E-8DAD-2B9B01A7CCF2}">
      <dgm:prSet/>
      <dgm:spPr/>
      <dgm:t>
        <a:bodyPr/>
        <a:lstStyle/>
        <a:p>
          <a:endParaRPr lang="es-ES"/>
        </a:p>
      </dgm:t>
    </dgm:pt>
    <dgm:pt modelId="{FD413C5A-4224-9F42-BA13-B2F15D7D939D}" type="parTrans" cxnId="{B638BCEE-E45F-9E42-A056-77626A6CAE07}">
      <dgm:prSet/>
      <dgm:spPr/>
      <dgm:t>
        <a:bodyPr/>
        <a:lstStyle/>
        <a:p>
          <a:endParaRPr lang="es-ES"/>
        </a:p>
      </dgm:t>
    </dgm:pt>
    <dgm:pt modelId="{C858B2CC-E556-C34D-B992-36259B05C6C1}" type="sibTrans" cxnId="{B638BCEE-E45F-9E42-A056-77626A6CAE07}">
      <dgm:prSet/>
      <dgm:spPr/>
      <dgm:t>
        <a:bodyPr/>
        <a:lstStyle/>
        <a:p>
          <a:endParaRPr lang="es-ES"/>
        </a:p>
      </dgm:t>
    </dgm:pt>
    <dgm:pt modelId="{0EAA1C91-2932-294A-B0D6-9F7322912E78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es-ES" dirty="0"/>
        </a:p>
      </dgm:t>
    </dgm:pt>
    <dgm:pt modelId="{0186C57A-FC49-7A45-9382-1D0DA0EF9191}" type="parTrans" cxnId="{D8254A8F-AF73-2E44-981A-E82DBBAB4575}">
      <dgm:prSet/>
      <dgm:spPr/>
      <dgm:t>
        <a:bodyPr/>
        <a:lstStyle/>
        <a:p>
          <a:endParaRPr lang="es-ES"/>
        </a:p>
      </dgm:t>
    </dgm:pt>
    <dgm:pt modelId="{46600544-C40F-BC46-8959-B5C635D80E03}" type="sibTrans" cxnId="{D8254A8F-AF73-2E44-981A-E82DBBAB4575}">
      <dgm:prSet/>
      <dgm:spPr/>
      <dgm:t>
        <a:bodyPr/>
        <a:lstStyle/>
        <a:p>
          <a:endParaRPr lang="es-ES"/>
        </a:p>
      </dgm:t>
    </dgm:pt>
    <dgm:pt modelId="{BDAFE076-8C28-FE4D-8A97-FECAFB4FA377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s-ES" dirty="0"/>
        </a:p>
      </dgm:t>
    </dgm:pt>
    <dgm:pt modelId="{9F4C0DB8-D391-BC41-A80E-A2ADFACF0717}" type="parTrans" cxnId="{DBCD5B8D-354C-3640-BDF4-83C2A30DDF8A}">
      <dgm:prSet/>
      <dgm:spPr/>
      <dgm:t>
        <a:bodyPr/>
        <a:lstStyle/>
        <a:p>
          <a:endParaRPr lang="es-ES"/>
        </a:p>
      </dgm:t>
    </dgm:pt>
    <dgm:pt modelId="{F23E8970-0CAF-6F43-9B16-4A6FEF030BF0}" type="sibTrans" cxnId="{DBCD5B8D-354C-3640-BDF4-83C2A30DDF8A}">
      <dgm:prSet/>
      <dgm:spPr/>
      <dgm:t>
        <a:bodyPr/>
        <a:lstStyle/>
        <a:p>
          <a:endParaRPr lang="es-ES"/>
        </a:p>
      </dgm:t>
    </dgm:pt>
    <dgm:pt modelId="{76B75199-91C3-964B-9BA6-D7ADE04F39FB}" type="pres">
      <dgm:prSet presAssocID="{175790ED-C8C7-ED43-933B-DF3E6C496E43}" presName="Name0" presStyleCnt="0">
        <dgm:presLayoutVars>
          <dgm:dir/>
          <dgm:animLvl val="lvl"/>
          <dgm:resizeHandles val="exact"/>
        </dgm:presLayoutVars>
      </dgm:prSet>
      <dgm:spPr/>
    </dgm:pt>
    <dgm:pt modelId="{2F29768B-9B01-2544-BFE2-D9C03CF96998}" type="pres">
      <dgm:prSet presAssocID="{8E6B21F5-D063-4845-8AD7-072233B669C4}" presName="Name8" presStyleCnt="0"/>
      <dgm:spPr/>
    </dgm:pt>
    <dgm:pt modelId="{42E9C616-AB02-CA4C-B4E3-9077A8394751}" type="pres">
      <dgm:prSet presAssocID="{8E6B21F5-D063-4845-8AD7-072233B669C4}" presName="level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7960B4-CB14-FD46-8285-E8916311C3D1}" type="pres">
      <dgm:prSet presAssocID="{8E6B21F5-D063-4845-8AD7-072233B669C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C0177B-4A12-F345-8E99-459E526869D6}" type="pres">
      <dgm:prSet presAssocID="{E2A82ABC-3A2B-4148-A78F-CC8ECC7E0F93}" presName="Name8" presStyleCnt="0"/>
      <dgm:spPr/>
    </dgm:pt>
    <dgm:pt modelId="{A51BD57A-2A65-174C-8D92-C9D46F3BD918}" type="pres">
      <dgm:prSet presAssocID="{E2A82ABC-3A2B-4148-A78F-CC8ECC7E0F93}" presName="level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E6F2E5-F519-C14F-AD85-87655A63935C}" type="pres">
      <dgm:prSet presAssocID="{E2A82ABC-3A2B-4148-A78F-CC8ECC7E0F9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39C5FF-09DF-5E45-B75A-8677187B2193}" type="pres">
      <dgm:prSet presAssocID="{265B2317-CBFB-FA4A-BA53-99A7DB8278D1}" presName="Name8" presStyleCnt="0"/>
      <dgm:spPr/>
    </dgm:pt>
    <dgm:pt modelId="{BFAE6489-29A6-D84A-BB6F-24F448381C2F}" type="pres">
      <dgm:prSet presAssocID="{265B2317-CBFB-FA4A-BA53-99A7DB8278D1}" presName="level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F2AB93-A111-B44C-8EF3-8428A1E0F4C1}" type="pres">
      <dgm:prSet presAssocID="{265B2317-CBFB-FA4A-BA53-99A7DB8278D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C4284E-E6EB-744D-8C71-39DDC1E4A376}" type="pres">
      <dgm:prSet presAssocID="{CB5B9CF5-DF99-CE48-B7B5-5DA9DE4660D4}" presName="Name8" presStyleCnt="0"/>
      <dgm:spPr/>
    </dgm:pt>
    <dgm:pt modelId="{C31A1D1B-CE06-FA4D-AAEF-DD4E7D657F32}" type="pres">
      <dgm:prSet presAssocID="{CB5B9CF5-DF99-CE48-B7B5-5DA9DE4660D4}" presName="level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40180C-8C53-C149-9DC2-0A52C224118F}" type="pres">
      <dgm:prSet presAssocID="{CB5B9CF5-DF99-CE48-B7B5-5DA9DE4660D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8E7497-F321-5842-9463-BF1B3CA0BB9B}" type="pres">
      <dgm:prSet presAssocID="{07AE3BDB-D2B0-5F4E-8DAD-2B9B01A7CCF2}" presName="Name8" presStyleCnt="0"/>
      <dgm:spPr/>
    </dgm:pt>
    <dgm:pt modelId="{4E57B3C5-C93C-4249-BBAB-C48AD6960FF2}" type="pres">
      <dgm:prSet presAssocID="{07AE3BDB-D2B0-5F4E-8DAD-2B9B01A7CCF2}" presName="level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362FDA-66AD-4645-9499-F87DD9E39899}" type="pres">
      <dgm:prSet presAssocID="{07AE3BDB-D2B0-5F4E-8DAD-2B9B01A7CCF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6CCDB0-F162-C947-9A5C-70B448A43C6A}" type="pres">
      <dgm:prSet presAssocID="{0EAA1C91-2932-294A-B0D6-9F7322912E78}" presName="Name8" presStyleCnt="0"/>
      <dgm:spPr/>
    </dgm:pt>
    <dgm:pt modelId="{ABA95384-234F-3F4F-B731-8407424A8C3E}" type="pres">
      <dgm:prSet presAssocID="{0EAA1C91-2932-294A-B0D6-9F7322912E78}" presName="level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8D999B-EF6E-3943-8D96-E4E6E05032EF}" type="pres">
      <dgm:prSet presAssocID="{0EAA1C91-2932-294A-B0D6-9F7322912E7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5BFEDC-7341-EC44-B3DA-B703DA644FBC}" type="pres">
      <dgm:prSet presAssocID="{BDAFE076-8C28-FE4D-8A97-FECAFB4FA377}" presName="Name8" presStyleCnt="0"/>
      <dgm:spPr/>
    </dgm:pt>
    <dgm:pt modelId="{966D1AEF-5150-D247-B0FA-6C0250EAF606}" type="pres">
      <dgm:prSet presAssocID="{BDAFE076-8C28-FE4D-8A97-FECAFB4FA377}" presName="level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3AEFFEE-6D10-4846-A2F0-D8CC387E5238}" type="pres">
      <dgm:prSet presAssocID="{BDAFE076-8C28-FE4D-8A97-FECAFB4FA37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A9A6324-07B7-434E-BB41-73E1FD7DD16A}" srcId="{175790ED-C8C7-ED43-933B-DF3E6C496E43}" destId="{8E6B21F5-D063-4845-8AD7-072233B669C4}" srcOrd="0" destOrd="0" parTransId="{B7CAC0AD-F476-1248-B050-647E6D01CD74}" sibTransId="{42F174FA-119E-5E40-B9F1-3F74FD2B69A1}"/>
    <dgm:cxn modelId="{D0326578-BFD3-8E47-9C35-0B0F19BD9514}" type="presOf" srcId="{8E6B21F5-D063-4845-8AD7-072233B669C4}" destId="{42E9C616-AB02-CA4C-B4E3-9077A8394751}" srcOrd="0" destOrd="0" presId="urn:microsoft.com/office/officeart/2005/8/layout/pyramid1"/>
    <dgm:cxn modelId="{BFAF48F3-AE35-044C-8D72-85049EA97882}" type="presOf" srcId="{E2A82ABC-3A2B-4148-A78F-CC8ECC7E0F93}" destId="{A51BD57A-2A65-174C-8D92-C9D46F3BD918}" srcOrd="0" destOrd="0" presId="urn:microsoft.com/office/officeart/2005/8/layout/pyramid1"/>
    <dgm:cxn modelId="{3C1BA91B-030D-F24E-9D5B-BFA78FCD95BD}" type="presOf" srcId="{175790ED-C8C7-ED43-933B-DF3E6C496E43}" destId="{76B75199-91C3-964B-9BA6-D7ADE04F39FB}" srcOrd="0" destOrd="0" presId="urn:microsoft.com/office/officeart/2005/8/layout/pyramid1"/>
    <dgm:cxn modelId="{D8254A8F-AF73-2E44-981A-E82DBBAB4575}" srcId="{175790ED-C8C7-ED43-933B-DF3E6C496E43}" destId="{0EAA1C91-2932-294A-B0D6-9F7322912E78}" srcOrd="5" destOrd="0" parTransId="{0186C57A-FC49-7A45-9382-1D0DA0EF9191}" sibTransId="{46600544-C40F-BC46-8959-B5C635D80E03}"/>
    <dgm:cxn modelId="{B638BCEE-E45F-9E42-A056-77626A6CAE07}" srcId="{175790ED-C8C7-ED43-933B-DF3E6C496E43}" destId="{07AE3BDB-D2B0-5F4E-8DAD-2B9B01A7CCF2}" srcOrd="4" destOrd="0" parTransId="{FD413C5A-4224-9F42-BA13-B2F15D7D939D}" sibTransId="{C858B2CC-E556-C34D-B992-36259B05C6C1}"/>
    <dgm:cxn modelId="{2E4A59D8-4A78-E542-98DE-981C73320034}" srcId="{175790ED-C8C7-ED43-933B-DF3E6C496E43}" destId="{E2A82ABC-3A2B-4148-A78F-CC8ECC7E0F93}" srcOrd="1" destOrd="0" parTransId="{DB31842B-AC17-5B41-9E56-2A7D3B7357D5}" sibTransId="{07C0D1C7-88CC-4149-9844-C505CB564036}"/>
    <dgm:cxn modelId="{1C78C742-2CEE-1640-B788-95C33B4B20AB}" type="presOf" srcId="{CB5B9CF5-DF99-CE48-B7B5-5DA9DE4660D4}" destId="{3240180C-8C53-C149-9DC2-0A52C224118F}" srcOrd="1" destOrd="0" presId="urn:microsoft.com/office/officeart/2005/8/layout/pyramid1"/>
    <dgm:cxn modelId="{47BCAE5A-782D-CA4D-9841-8C8D9AB5B2BC}" type="presOf" srcId="{0EAA1C91-2932-294A-B0D6-9F7322912E78}" destId="{ABA95384-234F-3F4F-B731-8407424A8C3E}" srcOrd="0" destOrd="0" presId="urn:microsoft.com/office/officeart/2005/8/layout/pyramid1"/>
    <dgm:cxn modelId="{F61632E6-54AA-234E-99DB-AFD8EC05AAB8}" type="presOf" srcId="{BDAFE076-8C28-FE4D-8A97-FECAFB4FA377}" destId="{966D1AEF-5150-D247-B0FA-6C0250EAF606}" srcOrd="0" destOrd="0" presId="urn:microsoft.com/office/officeart/2005/8/layout/pyramid1"/>
    <dgm:cxn modelId="{DBCD5B8D-354C-3640-BDF4-83C2A30DDF8A}" srcId="{175790ED-C8C7-ED43-933B-DF3E6C496E43}" destId="{BDAFE076-8C28-FE4D-8A97-FECAFB4FA377}" srcOrd="6" destOrd="0" parTransId="{9F4C0DB8-D391-BC41-A80E-A2ADFACF0717}" sibTransId="{F23E8970-0CAF-6F43-9B16-4A6FEF030BF0}"/>
    <dgm:cxn modelId="{26C4570D-DEEB-BF4B-B15F-C696645BDDC7}" srcId="{175790ED-C8C7-ED43-933B-DF3E6C496E43}" destId="{265B2317-CBFB-FA4A-BA53-99A7DB8278D1}" srcOrd="2" destOrd="0" parTransId="{812DB818-2AB1-E648-8A52-6B717CF96378}" sibTransId="{993F042D-FCAA-8C41-A941-6889BFC9A98F}"/>
    <dgm:cxn modelId="{C586BA38-4EE1-7944-930D-3645E4EB28CD}" type="presOf" srcId="{8E6B21F5-D063-4845-8AD7-072233B669C4}" destId="{8D7960B4-CB14-FD46-8285-E8916311C3D1}" srcOrd="1" destOrd="0" presId="urn:microsoft.com/office/officeart/2005/8/layout/pyramid1"/>
    <dgm:cxn modelId="{A8670F7A-7B51-4F42-AED2-FE97A36FAC51}" srcId="{175790ED-C8C7-ED43-933B-DF3E6C496E43}" destId="{CB5B9CF5-DF99-CE48-B7B5-5DA9DE4660D4}" srcOrd="3" destOrd="0" parTransId="{167BFE59-6EA9-5149-B6BA-23E0FC96E505}" sibTransId="{4D615C93-0C31-CB49-8C47-57933701C05E}"/>
    <dgm:cxn modelId="{8F011786-C5B8-6649-8C6F-4C5BFE2B5E7D}" type="presOf" srcId="{265B2317-CBFB-FA4A-BA53-99A7DB8278D1}" destId="{BFAE6489-29A6-D84A-BB6F-24F448381C2F}" srcOrd="0" destOrd="0" presId="urn:microsoft.com/office/officeart/2005/8/layout/pyramid1"/>
    <dgm:cxn modelId="{9EBB59CA-2A85-DE41-A1D4-5D46CFC36B78}" type="presOf" srcId="{CB5B9CF5-DF99-CE48-B7B5-5DA9DE4660D4}" destId="{C31A1D1B-CE06-FA4D-AAEF-DD4E7D657F32}" srcOrd="0" destOrd="0" presId="urn:microsoft.com/office/officeart/2005/8/layout/pyramid1"/>
    <dgm:cxn modelId="{629A635C-2000-E04D-BBCE-D49713BC027D}" type="presOf" srcId="{E2A82ABC-3A2B-4148-A78F-CC8ECC7E0F93}" destId="{92E6F2E5-F519-C14F-AD85-87655A63935C}" srcOrd="1" destOrd="0" presId="urn:microsoft.com/office/officeart/2005/8/layout/pyramid1"/>
    <dgm:cxn modelId="{10ADC3CB-EFAB-6749-A9E3-5DB3478F82CC}" type="presOf" srcId="{07AE3BDB-D2B0-5F4E-8DAD-2B9B01A7CCF2}" destId="{B3362FDA-66AD-4645-9499-F87DD9E39899}" srcOrd="1" destOrd="0" presId="urn:microsoft.com/office/officeart/2005/8/layout/pyramid1"/>
    <dgm:cxn modelId="{4C793C6A-5B8B-5D43-AA9E-70E437AFAE81}" type="presOf" srcId="{265B2317-CBFB-FA4A-BA53-99A7DB8278D1}" destId="{34F2AB93-A111-B44C-8EF3-8428A1E0F4C1}" srcOrd="1" destOrd="0" presId="urn:microsoft.com/office/officeart/2005/8/layout/pyramid1"/>
    <dgm:cxn modelId="{320DE418-36C2-0A44-A770-125B07EFD8A8}" type="presOf" srcId="{07AE3BDB-D2B0-5F4E-8DAD-2B9B01A7CCF2}" destId="{4E57B3C5-C93C-4249-BBAB-C48AD6960FF2}" srcOrd="0" destOrd="0" presId="urn:microsoft.com/office/officeart/2005/8/layout/pyramid1"/>
    <dgm:cxn modelId="{B171FF06-7CE6-FF43-881D-4E39920ADEF4}" type="presOf" srcId="{BDAFE076-8C28-FE4D-8A97-FECAFB4FA377}" destId="{63AEFFEE-6D10-4846-A2F0-D8CC387E5238}" srcOrd="1" destOrd="0" presId="urn:microsoft.com/office/officeart/2005/8/layout/pyramid1"/>
    <dgm:cxn modelId="{4D232371-12BA-1748-915B-7AF67460CA40}" type="presOf" srcId="{0EAA1C91-2932-294A-B0D6-9F7322912E78}" destId="{C18D999B-EF6E-3943-8D96-E4E6E05032EF}" srcOrd="1" destOrd="0" presId="urn:microsoft.com/office/officeart/2005/8/layout/pyramid1"/>
    <dgm:cxn modelId="{07AE50F0-80ED-6941-BBEC-C81F806C8558}" type="presParOf" srcId="{76B75199-91C3-964B-9BA6-D7ADE04F39FB}" destId="{2F29768B-9B01-2544-BFE2-D9C03CF96998}" srcOrd="0" destOrd="0" presId="urn:microsoft.com/office/officeart/2005/8/layout/pyramid1"/>
    <dgm:cxn modelId="{7AA6C32E-EDA1-AE41-B5CF-ADAD7C3D19EE}" type="presParOf" srcId="{2F29768B-9B01-2544-BFE2-D9C03CF96998}" destId="{42E9C616-AB02-CA4C-B4E3-9077A8394751}" srcOrd="0" destOrd="0" presId="urn:microsoft.com/office/officeart/2005/8/layout/pyramid1"/>
    <dgm:cxn modelId="{C1998E46-DF69-7041-BA2E-749F704B58A5}" type="presParOf" srcId="{2F29768B-9B01-2544-BFE2-D9C03CF96998}" destId="{8D7960B4-CB14-FD46-8285-E8916311C3D1}" srcOrd="1" destOrd="0" presId="urn:microsoft.com/office/officeart/2005/8/layout/pyramid1"/>
    <dgm:cxn modelId="{068B0B49-690D-6849-81D1-C3291D4F165A}" type="presParOf" srcId="{76B75199-91C3-964B-9BA6-D7ADE04F39FB}" destId="{CCC0177B-4A12-F345-8E99-459E526869D6}" srcOrd="1" destOrd="0" presId="urn:microsoft.com/office/officeart/2005/8/layout/pyramid1"/>
    <dgm:cxn modelId="{0479CBBC-C508-9E4D-B07A-8D52F65302BE}" type="presParOf" srcId="{CCC0177B-4A12-F345-8E99-459E526869D6}" destId="{A51BD57A-2A65-174C-8D92-C9D46F3BD918}" srcOrd="0" destOrd="0" presId="urn:microsoft.com/office/officeart/2005/8/layout/pyramid1"/>
    <dgm:cxn modelId="{5316F5BC-37B0-144F-AD03-723DAD9831A3}" type="presParOf" srcId="{CCC0177B-4A12-F345-8E99-459E526869D6}" destId="{92E6F2E5-F519-C14F-AD85-87655A63935C}" srcOrd="1" destOrd="0" presId="urn:microsoft.com/office/officeart/2005/8/layout/pyramid1"/>
    <dgm:cxn modelId="{CE2412D8-B5A7-2E4B-96FE-F06BB0C24916}" type="presParOf" srcId="{76B75199-91C3-964B-9BA6-D7ADE04F39FB}" destId="{5439C5FF-09DF-5E45-B75A-8677187B2193}" srcOrd="2" destOrd="0" presId="urn:microsoft.com/office/officeart/2005/8/layout/pyramid1"/>
    <dgm:cxn modelId="{D764C3D5-3240-5D43-B165-AC66B3D74C4C}" type="presParOf" srcId="{5439C5FF-09DF-5E45-B75A-8677187B2193}" destId="{BFAE6489-29A6-D84A-BB6F-24F448381C2F}" srcOrd="0" destOrd="0" presId="urn:microsoft.com/office/officeart/2005/8/layout/pyramid1"/>
    <dgm:cxn modelId="{47E297A1-22EB-2447-A751-CA2B8689927B}" type="presParOf" srcId="{5439C5FF-09DF-5E45-B75A-8677187B2193}" destId="{34F2AB93-A111-B44C-8EF3-8428A1E0F4C1}" srcOrd="1" destOrd="0" presId="urn:microsoft.com/office/officeart/2005/8/layout/pyramid1"/>
    <dgm:cxn modelId="{56FB11A3-D9D6-564A-AD10-7BCAFEC45271}" type="presParOf" srcId="{76B75199-91C3-964B-9BA6-D7ADE04F39FB}" destId="{76C4284E-E6EB-744D-8C71-39DDC1E4A376}" srcOrd="3" destOrd="0" presId="urn:microsoft.com/office/officeart/2005/8/layout/pyramid1"/>
    <dgm:cxn modelId="{D050CE3D-9CE0-EC46-A822-00FA6DAFF9C3}" type="presParOf" srcId="{76C4284E-E6EB-744D-8C71-39DDC1E4A376}" destId="{C31A1D1B-CE06-FA4D-AAEF-DD4E7D657F32}" srcOrd="0" destOrd="0" presId="urn:microsoft.com/office/officeart/2005/8/layout/pyramid1"/>
    <dgm:cxn modelId="{AE5B5F48-CFE5-874C-9C20-EFE8C480A55B}" type="presParOf" srcId="{76C4284E-E6EB-744D-8C71-39DDC1E4A376}" destId="{3240180C-8C53-C149-9DC2-0A52C224118F}" srcOrd="1" destOrd="0" presId="urn:microsoft.com/office/officeart/2005/8/layout/pyramid1"/>
    <dgm:cxn modelId="{0DC797DD-6BF1-294A-A097-168B44ACDDB4}" type="presParOf" srcId="{76B75199-91C3-964B-9BA6-D7ADE04F39FB}" destId="{E78E7497-F321-5842-9463-BF1B3CA0BB9B}" srcOrd="4" destOrd="0" presId="urn:microsoft.com/office/officeart/2005/8/layout/pyramid1"/>
    <dgm:cxn modelId="{2B414990-8D42-8C46-8542-3BD3EEB9E18D}" type="presParOf" srcId="{E78E7497-F321-5842-9463-BF1B3CA0BB9B}" destId="{4E57B3C5-C93C-4249-BBAB-C48AD6960FF2}" srcOrd="0" destOrd="0" presId="urn:microsoft.com/office/officeart/2005/8/layout/pyramid1"/>
    <dgm:cxn modelId="{3A6D4DC6-C4E4-104D-9C55-75100921B525}" type="presParOf" srcId="{E78E7497-F321-5842-9463-BF1B3CA0BB9B}" destId="{B3362FDA-66AD-4645-9499-F87DD9E39899}" srcOrd="1" destOrd="0" presId="urn:microsoft.com/office/officeart/2005/8/layout/pyramid1"/>
    <dgm:cxn modelId="{B386E3D6-0E1C-8B4F-9042-3B3771E77760}" type="presParOf" srcId="{76B75199-91C3-964B-9BA6-D7ADE04F39FB}" destId="{9E6CCDB0-F162-C947-9A5C-70B448A43C6A}" srcOrd="5" destOrd="0" presId="urn:microsoft.com/office/officeart/2005/8/layout/pyramid1"/>
    <dgm:cxn modelId="{6B11C723-2EA2-4D4D-9911-0C023403D952}" type="presParOf" srcId="{9E6CCDB0-F162-C947-9A5C-70B448A43C6A}" destId="{ABA95384-234F-3F4F-B731-8407424A8C3E}" srcOrd="0" destOrd="0" presId="urn:microsoft.com/office/officeart/2005/8/layout/pyramid1"/>
    <dgm:cxn modelId="{1270A869-B206-EE41-92C5-0A6B738C0108}" type="presParOf" srcId="{9E6CCDB0-F162-C947-9A5C-70B448A43C6A}" destId="{C18D999B-EF6E-3943-8D96-E4E6E05032EF}" srcOrd="1" destOrd="0" presId="urn:microsoft.com/office/officeart/2005/8/layout/pyramid1"/>
    <dgm:cxn modelId="{1485E8DC-3FA2-5846-B92B-F042E02D84F9}" type="presParOf" srcId="{76B75199-91C3-964B-9BA6-D7ADE04F39FB}" destId="{B35BFEDC-7341-EC44-B3DA-B703DA644FBC}" srcOrd="6" destOrd="0" presId="urn:microsoft.com/office/officeart/2005/8/layout/pyramid1"/>
    <dgm:cxn modelId="{BF12285F-42FB-A44A-B52D-D1034F5B74AC}" type="presParOf" srcId="{B35BFEDC-7341-EC44-B3DA-B703DA644FBC}" destId="{966D1AEF-5150-D247-B0FA-6C0250EAF606}" srcOrd="0" destOrd="0" presId="urn:microsoft.com/office/officeart/2005/8/layout/pyramid1"/>
    <dgm:cxn modelId="{39F960BE-3558-A84D-96B8-5685B149DECA}" type="presParOf" srcId="{B35BFEDC-7341-EC44-B3DA-B703DA644FBC}" destId="{63AEFFEE-6D10-4846-A2F0-D8CC387E523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75790ED-C8C7-ED43-933B-DF3E6C496E43}" type="doc">
      <dgm:prSet loTypeId="urn:microsoft.com/office/officeart/2005/8/layout/pyramid1" loCatId="" qsTypeId="urn:microsoft.com/office/officeart/2005/8/quickstyle/3D5" qsCatId="3D" csTypeId="urn:microsoft.com/office/officeart/2005/8/colors/colorful1" csCatId="colorful" phldr="1"/>
      <dgm:spPr/>
    </dgm:pt>
    <dgm:pt modelId="{8E6B21F5-D063-4845-8AD7-072233B669C4}">
      <dgm:prSet phldrT="[Texto]"/>
      <dgm:spPr/>
      <dgm:t>
        <a:bodyPr/>
        <a:lstStyle/>
        <a:p>
          <a:r>
            <a:rPr lang="es-ES" dirty="0" smtClean="0"/>
            <a:t> </a:t>
          </a:r>
          <a:endParaRPr lang="es-ES" dirty="0"/>
        </a:p>
      </dgm:t>
    </dgm:pt>
    <dgm:pt modelId="{B7CAC0AD-F476-1248-B050-647E6D01CD74}" type="parTrans" cxnId="{EA9A6324-07B7-434E-BB41-73E1FD7DD16A}">
      <dgm:prSet/>
      <dgm:spPr/>
      <dgm:t>
        <a:bodyPr/>
        <a:lstStyle/>
        <a:p>
          <a:endParaRPr lang="es-ES"/>
        </a:p>
      </dgm:t>
    </dgm:pt>
    <dgm:pt modelId="{42F174FA-119E-5E40-B9F1-3F74FD2B69A1}" type="sibTrans" cxnId="{EA9A6324-07B7-434E-BB41-73E1FD7DD16A}">
      <dgm:prSet/>
      <dgm:spPr/>
      <dgm:t>
        <a:bodyPr/>
        <a:lstStyle/>
        <a:p>
          <a:endParaRPr lang="es-ES"/>
        </a:p>
      </dgm:t>
    </dgm:pt>
    <dgm:pt modelId="{E2A82ABC-3A2B-4148-A78F-CC8ECC7E0F93}">
      <dgm:prSet phldrT="[Texto]"/>
      <dgm:spPr/>
      <dgm:t>
        <a:bodyPr/>
        <a:lstStyle/>
        <a:p>
          <a:endParaRPr lang="es-ES" dirty="0"/>
        </a:p>
      </dgm:t>
    </dgm:pt>
    <dgm:pt modelId="{DB31842B-AC17-5B41-9E56-2A7D3B7357D5}" type="parTrans" cxnId="{2E4A59D8-4A78-E542-98DE-981C73320034}">
      <dgm:prSet/>
      <dgm:spPr/>
      <dgm:t>
        <a:bodyPr/>
        <a:lstStyle/>
        <a:p>
          <a:endParaRPr lang="es-ES"/>
        </a:p>
      </dgm:t>
    </dgm:pt>
    <dgm:pt modelId="{07C0D1C7-88CC-4149-9844-C505CB564036}" type="sibTrans" cxnId="{2E4A59D8-4A78-E542-98DE-981C73320034}">
      <dgm:prSet/>
      <dgm:spPr/>
      <dgm:t>
        <a:bodyPr/>
        <a:lstStyle/>
        <a:p>
          <a:endParaRPr lang="es-ES"/>
        </a:p>
      </dgm:t>
    </dgm:pt>
    <dgm:pt modelId="{265B2317-CBFB-FA4A-BA53-99A7DB8278D1}">
      <dgm:prSet phldrT="[Texto]"/>
      <dgm:spPr/>
      <dgm:t>
        <a:bodyPr/>
        <a:lstStyle/>
        <a:p>
          <a:endParaRPr lang="es-ES" dirty="0"/>
        </a:p>
      </dgm:t>
    </dgm:pt>
    <dgm:pt modelId="{812DB818-2AB1-E648-8A52-6B717CF96378}" type="parTrans" cxnId="{26C4570D-DEEB-BF4B-B15F-C696645BDDC7}">
      <dgm:prSet/>
      <dgm:spPr/>
      <dgm:t>
        <a:bodyPr/>
        <a:lstStyle/>
        <a:p>
          <a:endParaRPr lang="es-ES"/>
        </a:p>
      </dgm:t>
    </dgm:pt>
    <dgm:pt modelId="{993F042D-FCAA-8C41-A941-6889BFC9A98F}" type="sibTrans" cxnId="{26C4570D-DEEB-BF4B-B15F-C696645BDDC7}">
      <dgm:prSet/>
      <dgm:spPr/>
      <dgm:t>
        <a:bodyPr/>
        <a:lstStyle/>
        <a:p>
          <a:endParaRPr lang="es-ES"/>
        </a:p>
      </dgm:t>
    </dgm:pt>
    <dgm:pt modelId="{76B75199-91C3-964B-9BA6-D7ADE04F39FB}" type="pres">
      <dgm:prSet presAssocID="{175790ED-C8C7-ED43-933B-DF3E6C496E43}" presName="Name0" presStyleCnt="0">
        <dgm:presLayoutVars>
          <dgm:dir/>
          <dgm:animLvl val="lvl"/>
          <dgm:resizeHandles val="exact"/>
        </dgm:presLayoutVars>
      </dgm:prSet>
      <dgm:spPr/>
    </dgm:pt>
    <dgm:pt modelId="{2F29768B-9B01-2544-BFE2-D9C03CF96998}" type="pres">
      <dgm:prSet presAssocID="{8E6B21F5-D063-4845-8AD7-072233B669C4}" presName="Name8" presStyleCnt="0"/>
      <dgm:spPr/>
    </dgm:pt>
    <dgm:pt modelId="{42E9C616-AB02-CA4C-B4E3-9077A8394751}" type="pres">
      <dgm:prSet presAssocID="{8E6B21F5-D063-4845-8AD7-072233B669C4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7960B4-CB14-FD46-8285-E8916311C3D1}" type="pres">
      <dgm:prSet presAssocID="{8E6B21F5-D063-4845-8AD7-072233B669C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C0177B-4A12-F345-8E99-459E526869D6}" type="pres">
      <dgm:prSet presAssocID="{E2A82ABC-3A2B-4148-A78F-CC8ECC7E0F93}" presName="Name8" presStyleCnt="0"/>
      <dgm:spPr/>
    </dgm:pt>
    <dgm:pt modelId="{A51BD57A-2A65-174C-8D92-C9D46F3BD918}" type="pres">
      <dgm:prSet presAssocID="{E2A82ABC-3A2B-4148-A78F-CC8ECC7E0F93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E6F2E5-F519-C14F-AD85-87655A63935C}" type="pres">
      <dgm:prSet presAssocID="{E2A82ABC-3A2B-4148-A78F-CC8ECC7E0F9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39C5FF-09DF-5E45-B75A-8677187B2193}" type="pres">
      <dgm:prSet presAssocID="{265B2317-CBFB-FA4A-BA53-99A7DB8278D1}" presName="Name8" presStyleCnt="0"/>
      <dgm:spPr/>
    </dgm:pt>
    <dgm:pt modelId="{BFAE6489-29A6-D84A-BB6F-24F448381C2F}" type="pres">
      <dgm:prSet presAssocID="{265B2317-CBFB-FA4A-BA53-99A7DB8278D1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F2AB93-A111-B44C-8EF3-8428A1E0F4C1}" type="pres">
      <dgm:prSet presAssocID="{265B2317-CBFB-FA4A-BA53-99A7DB8278D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63A9B80-ADF4-2E4D-9254-ECF1A436ECA1}" type="presOf" srcId="{175790ED-C8C7-ED43-933B-DF3E6C496E43}" destId="{76B75199-91C3-964B-9BA6-D7ADE04F39FB}" srcOrd="0" destOrd="0" presId="urn:microsoft.com/office/officeart/2005/8/layout/pyramid1"/>
    <dgm:cxn modelId="{1ED17C84-78A0-E64B-9AD3-0512D051BA91}" type="presOf" srcId="{E2A82ABC-3A2B-4148-A78F-CC8ECC7E0F93}" destId="{A51BD57A-2A65-174C-8D92-C9D46F3BD918}" srcOrd="0" destOrd="0" presId="urn:microsoft.com/office/officeart/2005/8/layout/pyramid1"/>
    <dgm:cxn modelId="{26C4570D-DEEB-BF4B-B15F-C696645BDDC7}" srcId="{175790ED-C8C7-ED43-933B-DF3E6C496E43}" destId="{265B2317-CBFB-FA4A-BA53-99A7DB8278D1}" srcOrd="2" destOrd="0" parTransId="{812DB818-2AB1-E648-8A52-6B717CF96378}" sibTransId="{993F042D-FCAA-8C41-A941-6889BFC9A98F}"/>
    <dgm:cxn modelId="{2E4A59D8-4A78-E542-98DE-981C73320034}" srcId="{175790ED-C8C7-ED43-933B-DF3E6C496E43}" destId="{E2A82ABC-3A2B-4148-A78F-CC8ECC7E0F93}" srcOrd="1" destOrd="0" parTransId="{DB31842B-AC17-5B41-9E56-2A7D3B7357D5}" sibTransId="{07C0D1C7-88CC-4149-9844-C505CB564036}"/>
    <dgm:cxn modelId="{AEF7C137-54E6-5B40-B456-6567638B9ABC}" type="presOf" srcId="{265B2317-CBFB-FA4A-BA53-99A7DB8278D1}" destId="{34F2AB93-A111-B44C-8EF3-8428A1E0F4C1}" srcOrd="1" destOrd="0" presId="urn:microsoft.com/office/officeart/2005/8/layout/pyramid1"/>
    <dgm:cxn modelId="{EA9A6324-07B7-434E-BB41-73E1FD7DD16A}" srcId="{175790ED-C8C7-ED43-933B-DF3E6C496E43}" destId="{8E6B21F5-D063-4845-8AD7-072233B669C4}" srcOrd="0" destOrd="0" parTransId="{B7CAC0AD-F476-1248-B050-647E6D01CD74}" sibTransId="{42F174FA-119E-5E40-B9F1-3F74FD2B69A1}"/>
    <dgm:cxn modelId="{DAE8A2E7-DA9B-7547-A512-0A61398A7AFA}" type="presOf" srcId="{E2A82ABC-3A2B-4148-A78F-CC8ECC7E0F93}" destId="{92E6F2E5-F519-C14F-AD85-87655A63935C}" srcOrd="1" destOrd="0" presId="urn:microsoft.com/office/officeart/2005/8/layout/pyramid1"/>
    <dgm:cxn modelId="{03BF905B-E479-054F-9D9C-35E5374550E1}" type="presOf" srcId="{8E6B21F5-D063-4845-8AD7-072233B669C4}" destId="{8D7960B4-CB14-FD46-8285-E8916311C3D1}" srcOrd="1" destOrd="0" presId="urn:microsoft.com/office/officeart/2005/8/layout/pyramid1"/>
    <dgm:cxn modelId="{3C088CFB-787C-5A4F-B34B-D3EB143A8AF1}" type="presOf" srcId="{265B2317-CBFB-FA4A-BA53-99A7DB8278D1}" destId="{BFAE6489-29A6-D84A-BB6F-24F448381C2F}" srcOrd="0" destOrd="0" presId="urn:microsoft.com/office/officeart/2005/8/layout/pyramid1"/>
    <dgm:cxn modelId="{931525A4-DFB9-BD45-A809-970763EA186E}" type="presOf" srcId="{8E6B21F5-D063-4845-8AD7-072233B669C4}" destId="{42E9C616-AB02-CA4C-B4E3-9077A8394751}" srcOrd="0" destOrd="0" presId="urn:microsoft.com/office/officeart/2005/8/layout/pyramid1"/>
    <dgm:cxn modelId="{65C5994E-0D52-8846-A947-99564071D97D}" type="presParOf" srcId="{76B75199-91C3-964B-9BA6-D7ADE04F39FB}" destId="{2F29768B-9B01-2544-BFE2-D9C03CF96998}" srcOrd="0" destOrd="0" presId="urn:microsoft.com/office/officeart/2005/8/layout/pyramid1"/>
    <dgm:cxn modelId="{E75259A6-78E6-7F4E-AA89-B63CF8C0220C}" type="presParOf" srcId="{2F29768B-9B01-2544-BFE2-D9C03CF96998}" destId="{42E9C616-AB02-CA4C-B4E3-9077A8394751}" srcOrd="0" destOrd="0" presId="urn:microsoft.com/office/officeart/2005/8/layout/pyramid1"/>
    <dgm:cxn modelId="{4C6C7DC7-9B03-7C41-A1BE-42BD87172391}" type="presParOf" srcId="{2F29768B-9B01-2544-BFE2-D9C03CF96998}" destId="{8D7960B4-CB14-FD46-8285-E8916311C3D1}" srcOrd="1" destOrd="0" presId="urn:microsoft.com/office/officeart/2005/8/layout/pyramid1"/>
    <dgm:cxn modelId="{A3D5ED67-EA36-5A4C-BDD8-A7C52FAFEB30}" type="presParOf" srcId="{76B75199-91C3-964B-9BA6-D7ADE04F39FB}" destId="{CCC0177B-4A12-F345-8E99-459E526869D6}" srcOrd="1" destOrd="0" presId="urn:microsoft.com/office/officeart/2005/8/layout/pyramid1"/>
    <dgm:cxn modelId="{9D21DA79-A583-1244-8E4D-BD798E790BEB}" type="presParOf" srcId="{CCC0177B-4A12-F345-8E99-459E526869D6}" destId="{A51BD57A-2A65-174C-8D92-C9D46F3BD918}" srcOrd="0" destOrd="0" presId="urn:microsoft.com/office/officeart/2005/8/layout/pyramid1"/>
    <dgm:cxn modelId="{7CFE7DFA-AFFB-AF41-B324-F40320A9FB20}" type="presParOf" srcId="{CCC0177B-4A12-F345-8E99-459E526869D6}" destId="{92E6F2E5-F519-C14F-AD85-87655A63935C}" srcOrd="1" destOrd="0" presId="urn:microsoft.com/office/officeart/2005/8/layout/pyramid1"/>
    <dgm:cxn modelId="{DABDDC9C-6696-4946-9481-9356C917DB26}" type="presParOf" srcId="{76B75199-91C3-964B-9BA6-D7ADE04F39FB}" destId="{5439C5FF-09DF-5E45-B75A-8677187B2193}" srcOrd="2" destOrd="0" presId="urn:microsoft.com/office/officeart/2005/8/layout/pyramid1"/>
    <dgm:cxn modelId="{2DE46AD0-3F26-5B4B-A153-193F29870085}" type="presParOf" srcId="{5439C5FF-09DF-5E45-B75A-8677187B2193}" destId="{BFAE6489-29A6-D84A-BB6F-24F448381C2F}" srcOrd="0" destOrd="0" presId="urn:microsoft.com/office/officeart/2005/8/layout/pyramid1"/>
    <dgm:cxn modelId="{99204CFF-F3FC-BB4B-A93B-5E5D3FE538BD}" type="presParOf" srcId="{5439C5FF-09DF-5E45-B75A-8677187B2193}" destId="{34F2AB93-A111-B44C-8EF3-8428A1E0F4C1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75790ED-C8C7-ED43-933B-DF3E6C496E43}" type="doc">
      <dgm:prSet loTypeId="urn:microsoft.com/office/officeart/2005/8/layout/pyramid1" loCatId="" qsTypeId="urn:microsoft.com/office/officeart/2005/8/quickstyle/3D5" qsCatId="3D" csTypeId="urn:microsoft.com/office/officeart/2005/8/colors/colorful1" csCatId="colorful" phldr="1"/>
      <dgm:spPr/>
    </dgm:pt>
    <dgm:pt modelId="{8E6B21F5-D063-4845-8AD7-072233B669C4}">
      <dgm:prSet phldrT="[Texto]"/>
      <dgm:spPr>
        <a:solidFill>
          <a:schemeClr val="accent6"/>
        </a:solidFill>
      </dgm:spPr>
      <dgm:t>
        <a:bodyPr/>
        <a:lstStyle/>
        <a:p>
          <a:r>
            <a:rPr lang="es-ES" dirty="0" smtClean="0"/>
            <a:t> </a:t>
          </a:r>
          <a:endParaRPr lang="es-ES" dirty="0"/>
        </a:p>
      </dgm:t>
    </dgm:pt>
    <dgm:pt modelId="{B7CAC0AD-F476-1248-B050-647E6D01CD74}" type="parTrans" cxnId="{EA9A6324-07B7-434E-BB41-73E1FD7DD16A}">
      <dgm:prSet/>
      <dgm:spPr/>
      <dgm:t>
        <a:bodyPr/>
        <a:lstStyle/>
        <a:p>
          <a:endParaRPr lang="es-ES"/>
        </a:p>
      </dgm:t>
    </dgm:pt>
    <dgm:pt modelId="{42F174FA-119E-5E40-B9F1-3F74FD2B69A1}" type="sibTrans" cxnId="{EA9A6324-07B7-434E-BB41-73E1FD7DD16A}">
      <dgm:prSet/>
      <dgm:spPr/>
      <dgm:t>
        <a:bodyPr/>
        <a:lstStyle/>
        <a:p>
          <a:endParaRPr lang="es-ES"/>
        </a:p>
      </dgm:t>
    </dgm:pt>
    <dgm:pt modelId="{E2A82ABC-3A2B-4148-A78F-CC8ECC7E0F93}">
      <dgm:prSet phldrT="[Texto]"/>
      <dgm:spPr>
        <a:solidFill>
          <a:schemeClr val="tx2">
            <a:lumMod val="75000"/>
            <a:lumOff val="25000"/>
          </a:schemeClr>
        </a:solidFill>
      </dgm:spPr>
      <dgm:t>
        <a:bodyPr/>
        <a:lstStyle/>
        <a:p>
          <a:endParaRPr lang="es-ES" dirty="0"/>
        </a:p>
      </dgm:t>
    </dgm:pt>
    <dgm:pt modelId="{DB31842B-AC17-5B41-9E56-2A7D3B7357D5}" type="parTrans" cxnId="{2E4A59D8-4A78-E542-98DE-981C73320034}">
      <dgm:prSet/>
      <dgm:spPr/>
      <dgm:t>
        <a:bodyPr/>
        <a:lstStyle/>
        <a:p>
          <a:endParaRPr lang="es-ES"/>
        </a:p>
      </dgm:t>
    </dgm:pt>
    <dgm:pt modelId="{07C0D1C7-88CC-4149-9844-C505CB564036}" type="sibTrans" cxnId="{2E4A59D8-4A78-E542-98DE-981C73320034}">
      <dgm:prSet/>
      <dgm:spPr/>
      <dgm:t>
        <a:bodyPr/>
        <a:lstStyle/>
        <a:p>
          <a:endParaRPr lang="es-ES"/>
        </a:p>
      </dgm:t>
    </dgm:pt>
    <dgm:pt modelId="{265B2317-CBFB-FA4A-BA53-99A7DB8278D1}">
      <dgm:prSet phldrT="[Texto]"/>
      <dgm:spPr>
        <a:solidFill>
          <a:srgbClr val="800080"/>
        </a:solidFill>
      </dgm:spPr>
      <dgm:t>
        <a:bodyPr/>
        <a:lstStyle/>
        <a:p>
          <a:endParaRPr lang="es-ES" dirty="0"/>
        </a:p>
      </dgm:t>
    </dgm:pt>
    <dgm:pt modelId="{812DB818-2AB1-E648-8A52-6B717CF96378}" type="parTrans" cxnId="{26C4570D-DEEB-BF4B-B15F-C696645BDDC7}">
      <dgm:prSet/>
      <dgm:spPr/>
      <dgm:t>
        <a:bodyPr/>
        <a:lstStyle/>
        <a:p>
          <a:endParaRPr lang="es-ES"/>
        </a:p>
      </dgm:t>
    </dgm:pt>
    <dgm:pt modelId="{993F042D-FCAA-8C41-A941-6889BFC9A98F}" type="sibTrans" cxnId="{26C4570D-DEEB-BF4B-B15F-C696645BDDC7}">
      <dgm:prSet/>
      <dgm:spPr/>
      <dgm:t>
        <a:bodyPr/>
        <a:lstStyle/>
        <a:p>
          <a:endParaRPr lang="es-ES"/>
        </a:p>
      </dgm:t>
    </dgm:pt>
    <dgm:pt modelId="{91BC2A22-823A-9B43-9414-DB943221B245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s-ES" dirty="0"/>
        </a:p>
      </dgm:t>
    </dgm:pt>
    <dgm:pt modelId="{582E389C-AF0E-BB44-8D7B-2E6095D1DFE5}" type="parTrans" cxnId="{781B8D46-1999-F243-8955-81E712611E65}">
      <dgm:prSet/>
      <dgm:spPr/>
      <dgm:t>
        <a:bodyPr/>
        <a:lstStyle/>
        <a:p>
          <a:endParaRPr lang="es-ES"/>
        </a:p>
      </dgm:t>
    </dgm:pt>
    <dgm:pt modelId="{579D69C8-29B4-E74E-9EC3-98265D5C4C5E}" type="sibTrans" cxnId="{781B8D46-1999-F243-8955-81E712611E65}">
      <dgm:prSet/>
      <dgm:spPr/>
      <dgm:t>
        <a:bodyPr/>
        <a:lstStyle/>
        <a:p>
          <a:endParaRPr lang="es-ES"/>
        </a:p>
      </dgm:t>
    </dgm:pt>
    <dgm:pt modelId="{C66ADEB6-8D27-F047-ADC7-651AA8C66E0B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S" dirty="0"/>
        </a:p>
      </dgm:t>
    </dgm:pt>
    <dgm:pt modelId="{2AD614D7-E59A-C64E-B975-B6A27F2B4A20}" type="parTrans" cxnId="{4E1F35BF-629D-2541-B23A-CA71CB2841D0}">
      <dgm:prSet/>
      <dgm:spPr/>
      <dgm:t>
        <a:bodyPr/>
        <a:lstStyle/>
        <a:p>
          <a:endParaRPr lang="es-ES"/>
        </a:p>
      </dgm:t>
    </dgm:pt>
    <dgm:pt modelId="{A8E1EC48-1418-4D46-8E02-40EF752B8D2C}" type="sibTrans" cxnId="{4E1F35BF-629D-2541-B23A-CA71CB2841D0}">
      <dgm:prSet/>
      <dgm:spPr/>
      <dgm:t>
        <a:bodyPr/>
        <a:lstStyle/>
        <a:p>
          <a:endParaRPr lang="es-ES"/>
        </a:p>
      </dgm:t>
    </dgm:pt>
    <dgm:pt modelId="{76B75199-91C3-964B-9BA6-D7ADE04F39FB}" type="pres">
      <dgm:prSet presAssocID="{175790ED-C8C7-ED43-933B-DF3E6C496E43}" presName="Name0" presStyleCnt="0">
        <dgm:presLayoutVars>
          <dgm:dir/>
          <dgm:animLvl val="lvl"/>
          <dgm:resizeHandles val="exact"/>
        </dgm:presLayoutVars>
      </dgm:prSet>
      <dgm:spPr/>
    </dgm:pt>
    <dgm:pt modelId="{2F29768B-9B01-2544-BFE2-D9C03CF96998}" type="pres">
      <dgm:prSet presAssocID="{8E6B21F5-D063-4845-8AD7-072233B669C4}" presName="Name8" presStyleCnt="0"/>
      <dgm:spPr/>
    </dgm:pt>
    <dgm:pt modelId="{42E9C616-AB02-CA4C-B4E3-9077A8394751}" type="pres">
      <dgm:prSet presAssocID="{8E6B21F5-D063-4845-8AD7-072233B669C4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7960B4-CB14-FD46-8285-E8916311C3D1}" type="pres">
      <dgm:prSet presAssocID="{8E6B21F5-D063-4845-8AD7-072233B669C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C0177B-4A12-F345-8E99-459E526869D6}" type="pres">
      <dgm:prSet presAssocID="{E2A82ABC-3A2B-4148-A78F-CC8ECC7E0F93}" presName="Name8" presStyleCnt="0"/>
      <dgm:spPr/>
    </dgm:pt>
    <dgm:pt modelId="{A51BD57A-2A65-174C-8D92-C9D46F3BD918}" type="pres">
      <dgm:prSet presAssocID="{E2A82ABC-3A2B-4148-A78F-CC8ECC7E0F93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E6F2E5-F519-C14F-AD85-87655A63935C}" type="pres">
      <dgm:prSet presAssocID="{E2A82ABC-3A2B-4148-A78F-CC8ECC7E0F9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39C5FF-09DF-5E45-B75A-8677187B2193}" type="pres">
      <dgm:prSet presAssocID="{265B2317-CBFB-FA4A-BA53-99A7DB8278D1}" presName="Name8" presStyleCnt="0"/>
      <dgm:spPr/>
    </dgm:pt>
    <dgm:pt modelId="{BFAE6489-29A6-D84A-BB6F-24F448381C2F}" type="pres">
      <dgm:prSet presAssocID="{265B2317-CBFB-FA4A-BA53-99A7DB8278D1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F2AB93-A111-B44C-8EF3-8428A1E0F4C1}" type="pres">
      <dgm:prSet presAssocID="{265B2317-CBFB-FA4A-BA53-99A7DB8278D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A32AEB-0302-AE41-9DC4-CA2263B23514}" type="pres">
      <dgm:prSet presAssocID="{91BC2A22-823A-9B43-9414-DB943221B245}" presName="Name8" presStyleCnt="0"/>
      <dgm:spPr/>
    </dgm:pt>
    <dgm:pt modelId="{7F27247F-CC26-FC47-B0AC-C0B9F8C76485}" type="pres">
      <dgm:prSet presAssocID="{91BC2A22-823A-9B43-9414-DB943221B245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99FB3E-1070-7840-B128-93BBEC83C5A6}" type="pres">
      <dgm:prSet presAssocID="{91BC2A22-823A-9B43-9414-DB943221B24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4A124B-17B6-1B4B-BEE4-16F36EA38958}" type="pres">
      <dgm:prSet presAssocID="{C66ADEB6-8D27-F047-ADC7-651AA8C66E0B}" presName="Name8" presStyleCnt="0"/>
      <dgm:spPr/>
    </dgm:pt>
    <dgm:pt modelId="{E099F443-437A-7A42-888B-B9A631C2612D}" type="pres">
      <dgm:prSet presAssocID="{C66ADEB6-8D27-F047-ADC7-651AA8C66E0B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8E17F2-4395-7E4A-A360-FBB76337DE2A}" type="pres">
      <dgm:prSet presAssocID="{C66ADEB6-8D27-F047-ADC7-651AA8C66E0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81B8D46-1999-F243-8955-81E712611E65}" srcId="{175790ED-C8C7-ED43-933B-DF3E6C496E43}" destId="{91BC2A22-823A-9B43-9414-DB943221B245}" srcOrd="3" destOrd="0" parTransId="{582E389C-AF0E-BB44-8D7B-2E6095D1DFE5}" sibTransId="{579D69C8-29B4-E74E-9EC3-98265D5C4C5E}"/>
    <dgm:cxn modelId="{0411201D-CFA8-B84A-BDD3-9121A719D0C7}" type="presOf" srcId="{E2A82ABC-3A2B-4148-A78F-CC8ECC7E0F93}" destId="{A51BD57A-2A65-174C-8D92-C9D46F3BD918}" srcOrd="0" destOrd="0" presId="urn:microsoft.com/office/officeart/2005/8/layout/pyramid1"/>
    <dgm:cxn modelId="{4E1F35BF-629D-2541-B23A-CA71CB2841D0}" srcId="{175790ED-C8C7-ED43-933B-DF3E6C496E43}" destId="{C66ADEB6-8D27-F047-ADC7-651AA8C66E0B}" srcOrd="4" destOrd="0" parTransId="{2AD614D7-E59A-C64E-B975-B6A27F2B4A20}" sibTransId="{A8E1EC48-1418-4D46-8E02-40EF752B8D2C}"/>
    <dgm:cxn modelId="{AF71E2CF-FC36-2844-A54F-E677A1E9ACFC}" type="presOf" srcId="{C66ADEB6-8D27-F047-ADC7-651AA8C66E0B}" destId="{EF8E17F2-4395-7E4A-A360-FBB76337DE2A}" srcOrd="1" destOrd="0" presId="urn:microsoft.com/office/officeart/2005/8/layout/pyramid1"/>
    <dgm:cxn modelId="{26C4570D-DEEB-BF4B-B15F-C696645BDDC7}" srcId="{175790ED-C8C7-ED43-933B-DF3E6C496E43}" destId="{265B2317-CBFB-FA4A-BA53-99A7DB8278D1}" srcOrd="2" destOrd="0" parTransId="{812DB818-2AB1-E648-8A52-6B717CF96378}" sibTransId="{993F042D-FCAA-8C41-A941-6889BFC9A98F}"/>
    <dgm:cxn modelId="{2E4A59D8-4A78-E542-98DE-981C73320034}" srcId="{175790ED-C8C7-ED43-933B-DF3E6C496E43}" destId="{E2A82ABC-3A2B-4148-A78F-CC8ECC7E0F93}" srcOrd="1" destOrd="0" parTransId="{DB31842B-AC17-5B41-9E56-2A7D3B7357D5}" sibTransId="{07C0D1C7-88CC-4149-9844-C505CB564036}"/>
    <dgm:cxn modelId="{22B051FE-F220-D047-925F-F1812F09662D}" type="presOf" srcId="{175790ED-C8C7-ED43-933B-DF3E6C496E43}" destId="{76B75199-91C3-964B-9BA6-D7ADE04F39FB}" srcOrd="0" destOrd="0" presId="urn:microsoft.com/office/officeart/2005/8/layout/pyramid1"/>
    <dgm:cxn modelId="{1B88B873-6A4E-B84B-A713-29C08AD7D45A}" type="presOf" srcId="{8E6B21F5-D063-4845-8AD7-072233B669C4}" destId="{42E9C616-AB02-CA4C-B4E3-9077A8394751}" srcOrd="0" destOrd="0" presId="urn:microsoft.com/office/officeart/2005/8/layout/pyramid1"/>
    <dgm:cxn modelId="{BF999042-6E96-404A-A840-C03FADD9A0E8}" type="presOf" srcId="{E2A82ABC-3A2B-4148-A78F-CC8ECC7E0F93}" destId="{92E6F2E5-F519-C14F-AD85-87655A63935C}" srcOrd="1" destOrd="0" presId="urn:microsoft.com/office/officeart/2005/8/layout/pyramid1"/>
    <dgm:cxn modelId="{4D731FD9-510D-AD43-9D81-548488046C31}" type="presOf" srcId="{8E6B21F5-D063-4845-8AD7-072233B669C4}" destId="{8D7960B4-CB14-FD46-8285-E8916311C3D1}" srcOrd="1" destOrd="0" presId="urn:microsoft.com/office/officeart/2005/8/layout/pyramid1"/>
    <dgm:cxn modelId="{52B53BC7-86A2-F14C-AA30-AAFEF2E815A4}" type="presOf" srcId="{91BC2A22-823A-9B43-9414-DB943221B245}" destId="{8D99FB3E-1070-7840-B128-93BBEC83C5A6}" srcOrd="1" destOrd="0" presId="urn:microsoft.com/office/officeart/2005/8/layout/pyramid1"/>
    <dgm:cxn modelId="{EA9A6324-07B7-434E-BB41-73E1FD7DD16A}" srcId="{175790ED-C8C7-ED43-933B-DF3E6C496E43}" destId="{8E6B21F5-D063-4845-8AD7-072233B669C4}" srcOrd="0" destOrd="0" parTransId="{B7CAC0AD-F476-1248-B050-647E6D01CD74}" sibTransId="{42F174FA-119E-5E40-B9F1-3F74FD2B69A1}"/>
    <dgm:cxn modelId="{762E43C9-F366-004E-8D5A-F601C11FB74E}" type="presOf" srcId="{265B2317-CBFB-FA4A-BA53-99A7DB8278D1}" destId="{BFAE6489-29A6-D84A-BB6F-24F448381C2F}" srcOrd="0" destOrd="0" presId="urn:microsoft.com/office/officeart/2005/8/layout/pyramid1"/>
    <dgm:cxn modelId="{1CF4CB15-4039-9D46-B017-99E2469A8B08}" type="presOf" srcId="{265B2317-CBFB-FA4A-BA53-99A7DB8278D1}" destId="{34F2AB93-A111-B44C-8EF3-8428A1E0F4C1}" srcOrd="1" destOrd="0" presId="urn:microsoft.com/office/officeart/2005/8/layout/pyramid1"/>
    <dgm:cxn modelId="{547C1152-86A0-2D4E-80B4-32AF3BF5B950}" type="presOf" srcId="{91BC2A22-823A-9B43-9414-DB943221B245}" destId="{7F27247F-CC26-FC47-B0AC-C0B9F8C76485}" srcOrd="0" destOrd="0" presId="urn:microsoft.com/office/officeart/2005/8/layout/pyramid1"/>
    <dgm:cxn modelId="{5A7384ED-5573-AD49-8DB3-7BCA689310F6}" type="presOf" srcId="{C66ADEB6-8D27-F047-ADC7-651AA8C66E0B}" destId="{E099F443-437A-7A42-888B-B9A631C2612D}" srcOrd="0" destOrd="0" presId="urn:microsoft.com/office/officeart/2005/8/layout/pyramid1"/>
    <dgm:cxn modelId="{2062865B-ECA6-8A45-9228-061B68BF1A28}" type="presParOf" srcId="{76B75199-91C3-964B-9BA6-D7ADE04F39FB}" destId="{2F29768B-9B01-2544-BFE2-D9C03CF96998}" srcOrd="0" destOrd="0" presId="urn:microsoft.com/office/officeart/2005/8/layout/pyramid1"/>
    <dgm:cxn modelId="{AAAF4D89-6276-2749-B770-BDF23A16CB62}" type="presParOf" srcId="{2F29768B-9B01-2544-BFE2-D9C03CF96998}" destId="{42E9C616-AB02-CA4C-B4E3-9077A8394751}" srcOrd="0" destOrd="0" presId="urn:microsoft.com/office/officeart/2005/8/layout/pyramid1"/>
    <dgm:cxn modelId="{6D0B9AD3-35CC-6447-9316-2F15806798E0}" type="presParOf" srcId="{2F29768B-9B01-2544-BFE2-D9C03CF96998}" destId="{8D7960B4-CB14-FD46-8285-E8916311C3D1}" srcOrd="1" destOrd="0" presId="urn:microsoft.com/office/officeart/2005/8/layout/pyramid1"/>
    <dgm:cxn modelId="{A4785DBE-D1B6-6B48-BDEC-5F7F2494ED95}" type="presParOf" srcId="{76B75199-91C3-964B-9BA6-D7ADE04F39FB}" destId="{CCC0177B-4A12-F345-8E99-459E526869D6}" srcOrd="1" destOrd="0" presId="urn:microsoft.com/office/officeart/2005/8/layout/pyramid1"/>
    <dgm:cxn modelId="{5409B11B-64DE-C744-B7AC-FCE5F88FC794}" type="presParOf" srcId="{CCC0177B-4A12-F345-8E99-459E526869D6}" destId="{A51BD57A-2A65-174C-8D92-C9D46F3BD918}" srcOrd="0" destOrd="0" presId="urn:microsoft.com/office/officeart/2005/8/layout/pyramid1"/>
    <dgm:cxn modelId="{08B882C6-3D82-E247-A1EA-59113B5EE97D}" type="presParOf" srcId="{CCC0177B-4A12-F345-8E99-459E526869D6}" destId="{92E6F2E5-F519-C14F-AD85-87655A63935C}" srcOrd="1" destOrd="0" presId="urn:microsoft.com/office/officeart/2005/8/layout/pyramid1"/>
    <dgm:cxn modelId="{31DBD2A9-9D38-BC4B-AE49-C0E575143A1D}" type="presParOf" srcId="{76B75199-91C3-964B-9BA6-D7ADE04F39FB}" destId="{5439C5FF-09DF-5E45-B75A-8677187B2193}" srcOrd="2" destOrd="0" presId="urn:microsoft.com/office/officeart/2005/8/layout/pyramid1"/>
    <dgm:cxn modelId="{6CAEEDC2-E715-6D41-B910-91AC58C583C1}" type="presParOf" srcId="{5439C5FF-09DF-5E45-B75A-8677187B2193}" destId="{BFAE6489-29A6-D84A-BB6F-24F448381C2F}" srcOrd="0" destOrd="0" presId="urn:microsoft.com/office/officeart/2005/8/layout/pyramid1"/>
    <dgm:cxn modelId="{EC4B1FEE-4D91-DF4A-9345-0EE0FA8AA440}" type="presParOf" srcId="{5439C5FF-09DF-5E45-B75A-8677187B2193}" destId="{34F2AB93-A111-B44C-8EF3-8428A1E0F4C1}" srcOrd="1" destOrd="0" presId="urn:microsoft.com/office/officeart/2005/8/layout/pyramid1"/>
    <dgm:cxn modelId="{66491976-CDC1-DE4A-97FD-00D151C37723}" type="presParOf" srcId="{76B75199-91C3-964B-9BA6-D7ADE04F39FB}" destId="{CEA32AEB-0302-AE41-9DC4-CA2263B23514}" srcOrd="3" destOrd="0" presId="urn:microsoft.com/office/officeart/2005/8/layout/pyramid1"/>
    <dgm:cxn modelId="{5F599BE8-7E58-1A49-97AA-5CD9178D3348}" type="presParOf" srcId="{CEA32AEB-0302-AE41-9DC4-CA2263B23514}" destId="{7F27247F-CC26-FC47-B0AC-C0B9F8C76485}" srcOrd="0" destOrd="0" presId="urn:microsoft.com/office/officeart/2005/8/layout/pyramid1"/>
    <dgm:cxn modelId="{952D130B-64E5-8942-80B3-9B53FA55A7AC}" type="presParOf" srcId="{CEA32AEB-0302-AE41-9DC4-CA2263B23514}" destId="{8D99FB3E-1070-7840-B128-93BBEC83C5A6}" srcOrd="1" destOrd="0" presId="urn:microsoft.com/office/officeart/2005/8/layout/pyramid1"/>
    <dgm:cxn modelId="{5A577A3A-23E0-294D-861D-8FE5EDB75072}" type="presParOf" srcId="{76B75199-91C3-964B-9BA6-D7ADE04F39FB}" destId="{084A124B-17B6-1B4B-BEE4-16F36EA38958}" srcOrd="4" destOrd="0" presId="urn:microsoft.com/office/officeart/2005/8/layout/pyramid1"/>
    <dgm:cxn modelId="{B406931A-6A2E-3944-8FB2-F9333515E420}" type="presParOf" srcId="{084A124B-17B6-1B4B-BEE4-16F36EA38958}" destId="{E099F443-437A-7A42-888B-B9A631C2612D}" srcOrd="0" destOrd="0" presId="urn:microsoft.com/office/officeart/2005/8/layout/pyramid1"/>
    <dgm:cxn modelId="{E1AB539C-CD8E-6946-A60D-BBBFB8C421E4}" type="presParOf" srcId="{084A124B-17B6-1B4B-BEE4-16F36EA38958}" destId="{EF8E17F2-4395-7E4A-A360-FBB76337DE2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BF7245-0199-934A-B725-AA2DD1074A93}">
      <dsp:nvSpPr>
        <dsp:cNvPr id="0" name=""/>
        <dsp:cNvSpPr/>
      </dsp:nvSpPr>
      <dsp:spPr>
        <a:xfrm>
          <a:off x="1659194" y="714825"/>
          <a:ext cx="3572976" cy="357337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rgbClr val="2C7C9F"/>
              </a:solidFill>
            </a:rPr>
            <a:t>Nutrientes </a:t>
          </a:r>
          <a:endParaRPr lang="es-ES" sz="1100" b="1" kern="1200" dirty="0">
            <a:solidFill>
              <a:srgbClr val="2C7C9F"/>
            </a:solidFill>
          </a:endParaRPr>
        </a:p>
      </dsp:txBody>
      <dsp:txXfrm>
        <a:off x="2182444" y="1238134"/>
        <a:ext cx="2526476" cy="2526760"/>
      </dsp:txXfrm>
    </dsp:sp>
    <dsp:sp modelId="{261C146F-6520-D947-A87A-6788139DE385}">
      <dsp:nvSpPr>
        <dsp:cNvPr id="0" name=""/>
        <dsp:cNvSpPr/>
      </dsp:nvSpPr>
      <dsp:spPr>
        <a:xfrm>
          <a:off x="3242261" y="299882"/>
          <a:ext cx="397241" cy="3974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4270E2-9804-4941-814C-4BDA8E721D23}">
      <dsp:nvSpPr>
        <dsp:cNvPr id="0" name=""/>
        <dsp:cNvSpPr/>
      </dsp:nvSpPr>
      <dsp:spPr>
        <a:xfrm>
          <a:off x="1867639" y="4344886"/>
          <a:ext cx="288036" cy="2880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504E3A-ECF9-7B44-90A8-44FF08863644}">
      <dsp:nvSpPr>
        <dsp:cNvPr id="0" name=""/>
        <dsp:cNvSpPr/>
      </dsp:nvSpPr>
      <dsp:spPr>
        <a:xfrm>
          <a:off x="5293844" y="1996959"/>
          <a:ext cx="288036" cy="2880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4B534E-E5A8-9C45-9701-4412F90FF86C}">
      <dsp:nvSpPr>
        <dsp:cNvPr id="0" name=""/>
        <dsp:cNvSpPr/>
      </dsp:nvSpPr>
      <dsp:spPr>
        <a:xfrm>
          <a:off x="3629975" y="4076976"/>
          <a:ext cx="397241" cy="3974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A08541-A832-2644-BD84-CFFEBEB93366}">
      <dsp:nvSpPr>
        <dsp:cNvPr id="0" name=""/>
        <dsp:cNvSpPr/>
      </dsp:nvSpPr>
      <dsp:spPr>
        <a:xfrm>
          <a:off x="2256466" y="486483"/>
          <a:ext cx="288036" cy="2880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B2B47C-7518-B44B-894F-F0756A6AB829}">
      <dsp:nvSpPr>
        <dsp:cNvPr id="0" name=""/>
        <dsp:cNvSpPr/>
      </dsp:nvSpPr>
      <dsp:spPr>
        <a:xfrm>
          <a:off x="1055651" y="2442330"/>
          <a:ext cx="288036" cy="2880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383D81-5200-9B4F-8B96-423FC3CF4C44}">
      <dsp:nvSpPr>
        <dsp:cNvPr id="0" name=""/>
        <dsp:cNvSpPr/>
      </dsp:nvSpPr>
      <dsp:spPr>
        <a:xfrm>
          <a:off x="0" y="0"/>
          <a:ext cx="2152556" cy="19424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rgbClr val="2C7C9F"/>
              </a:solidFill>
            </a:rPr>
            <a:t>FUNCIÓN ENERGÉTICA</a:t>
          </a:r>
          <a:endParaRPr lang="es-ES" sz="1400" kern="1200" dirty="0">
            <a:solidFill>
              <a:srgbClr val="2C7C9F"/>
            </a:solidFill>
          </a:endParaRPr>
        </a:p>
      </dsp:txBody>
      <dsp:txXfrm>
        <a:off x="315235" y="284463"/>
        <a:ext cx="1522086" cy="1373510"/>
      </dsp:txXfrm>
    </dsp:sp>
    <dsp:sp modelId="{EE489C3C-E6A0-DC4E-AA93-12722B256C5A}">
      <dsp:nvSpPr>
        <dsp:cNvPr id="0" name=""/>
        <dsp:cNvSpPr/>
      </dsp:nvSpPr>
      <dsp:spPr>
        <a:xfrm>
          <a:off x="2840622" y="877216"/>
          <a:ext cx="397241" cy="3974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DD84E2-9F8F-EC44-80B0-973549E423EC}">
      <dsp:nvSpPr>
        <dsp:cNvPr id="0" name=""/>
        <dsp:cNvSpPr/>
      </dsp:nvSpPr>
      <dsp:spPr>
        <a:xfrm>
          <a:off x="223371" y="2985760"/>
          <a:ext cx="718259" cy="7184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0D9BE9-2473-4A40-91A1-A30918BC7254}">
      <dsp:nvSpPr>
        <dsp:cNvPr id="0" name=""/>
        <dsp:cNvSpPr/>
      </dsp:nvSpPr>
      <dsp:spPr>
        <a:xfrm>
          <a:off x="5185193" y="2579098"/>
          <a:ext cx="2043100" cy="19850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rgbClr val="2C7C9F"/>
              </a:solidFill>
            </a:rPr>
            <a:t>FUNCIÓN REGULADORA</a:t>
          </a:r>
          <a:endParaRPr lang="es-ES" sz="1400" kern="1200" dirty="0">
            <a:solidFill>
              <a:srgbClr val="2C7C9F"/>
            </a:solidFill>
          </a:endParaRPr>
        </a:p>
      </dsp:txBody>
      <dsp:txXfrm>
        <a:off x="5484398" y="2869799"/>
        <a:ext cx="1444690" cy="1403631"/>
      </dsp:txXfrm>
    </dsp:sp>
    <dsp:sp modelId="{39BA9CA9-16AD-8E4B-93D5-57076240D3B7}">
      <dsp:nvSpPr>
        <dsp:cNvPr id="0" name=""/>
        <dsp:cNvSpPr/>
      </dsp:nvSpPr>
      <dsp:spPr>
        <a:xfrm>
          <a:off x="4536846" y="544507"/>
          <a:ext cx="397241" cy="3974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00F012-9EC1-DC45-834C-59838F669824}">
      <dsp:nvSpPr>
        <dsp:cNvPr id="0" name=""/>
        <dsp:cNvSpPr/>
      </dsp:nvSpPr>
      <dsp:spPr>
        <a:xfrm>
          <a:off x="-50006" y="3840699"/>
          <a:ext cx="288036" cy="2880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AC9D78-7D38-BD45-9787-3F6643C6E72F}">
      <dsp:nvSpPr>
        <dsp:cNvPr id="0" name=""/>
        <dsp:cNvSpPr/>
      </dsp:nvSpPr>
      <dsp:spPr>
        <a:xfrm>
          <a:off x="2820100" y="3430762"/>
          <a:ext cx="288036" cy="2880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8CCA63-9380-904D-97BB-F0A0D2B348D9}">
      <dsp:nvSpPr>
        <dsp:cNvPr id="0" name=""/>
        <dsp:cNvSpPr/>
      </dsp:nvSpPr>
      <dsp:spPr>
        <a:xfrm>
          <a:off x="4859498" y="1"/>
          <a:ext cx="2079939" cy="193046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rgbClr val="2C7C9F"/>
              </a:solidFill>
            </a:rPr>
            <a:t>FUNCIÓN PLÁSTICA</a:t>
          </a:r>
          <a:endParaRPr lang="es-ES" sz="1400" kern="1200" dirty="0">
            <a:solidFill>
              <a:srgbClr val="2C7C9F"/>
            </a:solidFill>
          </a:endParaRPr>
        </a:p>
      </dsp:txBody>
      <dsp:txXfrm>
        <a:off x="5164098" y="282712"/>
        <a:ext cx="1470739" cy="1365047"/>
      </dsp:txXfrm>
    </dsp:sp>
    <dsp:sp modelId="{55F1F806-454B-2442-B218-7C8C96F86E1F}">
      <dsp:nvSpPr>
        <dsp:cNvPr id="0" name=""/>
        <dsp:cNvSpPr/>
      </dsp:nvSpPr>
      <dsp:spPr>
        <a:xfrm>
          <a:off x="4859469" y="2929352"/>
          <a:ext cx="288036" cy="2880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8E787-64B7-D946-9C29-63AE0BD84A05}">
      <dsp:nvSpPr>
        <dsp:cNvPr id="0" name=""/>
        <dsp:cNvSpPr/>
      </dsp:nvSpPr>
      <dsp:spPr>
        <a:xfrm>
          <a:off x="0" y="523299"/>
          <a:ext cx="892552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C7C9F"/>
              </a:solidFill>
            </a:rPr>
            <a:t>FUNCIÓN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C7C9F"/>
              </a:solidFill>
            </a:rPr>
            <a:t>ENERGÉTICA</a:t>
          </a:r>
          <a:endParaRPr lang="es-ES" sz="1800" kern="1200" dirty="0">
            <a:solidFill>
              <a:srgbClr val="2C7C9F"/>
            </a:solidFill>
          </a:endParaRPr>
        </a:p>
      </dsp:txBody>
      <dsp:txXfrm>
        <a:off x="59399" y="582698"/>
        <a:ext cx="8806726" cy="1098002"/>
      </dsp:txXfrm>
    </dsp:sp>
    <dsp:sp modelId="{01734C27-CD79-7D4F-B914-D35C6D3E22A0}">
      <dsp:nvSpPr>
        <dsp:cNvPr id="0" name=""/>
        <dsp:cNvSpPr/>
      </dsp:nvSpPr>
      <dsp:spPr>
        <a:xfrm>
          <a:off x="0" y="2020504"/>
          <a:ext cx="892552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C7C9F"/>
              </a:solidFill>
            </a:rPr>
            <a:t>FUNCIÓN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C7C9F"/>
              </a:solidFill>
            </a:rPr>
            <a:t>REGULADORA</a:t>
          </a:r>
          <a:endParaRPr lang="es-ES" sz="1800" kern="1200" dirty="0">
            <a:solidFill>
              <a:srgbClr val="2C7C9F"/>
            </a:solidFill>
          </a:endParaRPr>
        </a:p>
      </dsp:txBody>
      <dsp:txXfrm>
        <a:off x="59399" y="2079903"/>
        <a:ext cx="8806726" cy="1098002"/>
      </dsp:txXfrm>
    </dsp:sp>
    <dsp:sp modelId="{C1E95EEB-456B-464B-B299-159273F00165}">
      <dsp:nvSpPr>
        <dsp:cNvPr id="0" name=""/>
        <dsp:cNvSpPr/>
      </dsp:nvSpPr>
      <dsp:spPr>
        <a:xfrm>
          <a:off x="0" y="3506061"/>
          <a:ext cx="892552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C7C9F"/>
              </a:solidFill>
            </a:rPr>
            <a:t>FUNCIÓN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C7C9F"/>
              </a:solidFill>
            </a:rPr>
            <a:t>PLÁSTICA</a:t>
          </a:r>
          <a:endParaRPr lang="es-ES" sz="1800" kern="1200" dirty="0">
            <a:solidFill>
              <a:srgbClr val="2C7C9F"/>
            </a:solidFill>
          </a:endParaRPr>
        </a:p>
      </dsp:txBody>
      <dsp:txXfrm>
        <a:off x="59399" y="3565460"/>
        <a:ext cx="8806726" cy="1098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507027-BF20-FC4D-B07B-B63BA08DEF2B}">
      <dsp:nvSpPr>
        <dsp:cNvPr id="0" name=""/>
        <dsp:cNvSpPr/>
      </dsp:nvSpPr>
      <dsp:spPr>
        <a:xfrm>
          <a:off x="0" y="742523"/>
          <a:ext cx="2719495" cy="10877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C7C9F"/>
              </a:solidFill>
            </a:rPr>
            <a:t>FUNCIÓN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C7C9F"/>
              </a:solidFill>
            </a:rPr>
            <a:t>ENERGÉTICA</a:t>
          </a:r>
          <a:endParaRPr lang="es-ES" sz="1800" kern="1200" dirty="0">
            <a:solidFill>
              <a:srgbClr val="2C7C9F"/>
            </a:solidFill>
          </a:endParaRPr>
        </a:p>
      </dsp:txBody>
      <dsp:txXfrm>
        <a:off x="0" y="742523"/>
        <a:ext cx="2719495" cy="1087798"/>
      </dsp:txXfrm>
    </dsp:sp>
    <dsp:sp modelId="{3BF3230C-8883-8C4D-B797-A8D35345F19C}">
      <dsp:nvSpPr>
        <dsp:cNvPr id="0" name=""/>
        <dsp:cNvSpPr/>
      </dsp:nvSpPr>
      <dsp:spPr>
        <a:xfrm>
          <a:off x="2789" y="1819563"/>
          <a:ext cx="2719495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8ED9C4-32DE-1E41-9DA7-34F69A7FC3A3}">
      <dsp:nvSpPr>
        <dsp:cNvPr id="0" name=""/>
        <dsp:cNvSpPr/>
      </dsp:nvSpPr>
      <dsp:spPr>
        <a:xfrm>
          <a:off x="3103014" y="731765"/>
          <a:ext cx="2719495" cy="10877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C7C9F"/>
              </a:solidFill>
            </a:rPr>
            <a:t>FUNCIÓN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C7C9F"/>
              </a:solidFill>
            </a:rPr>
            <a:t>REGULADORA</a:t>
          </a:r>
          <a:endParaRPr lang="es-ES" sz="1800" kern="1200" dirty="0">
            <a:solidFill>
              <a:srgbClr val="2C7C9F"/>
            </a:solidFill>
          </a:endParaRPr>
        </a:p>
      </dsp:txBody>
      <dsp:txXfrm>
        <a:off x="3103014" y="731765"/>
        <a:ext cx="2719495" cy="1087798"/>
      </dsp:txXfrm>
    </dsp:sp>
    <dsp:sp modelId="{08B7B457-AA36-9C47-ACFE-C72FAEEF9CC9}">
      <dsp:nvSpPr>
        <dsp:cNvPr id="0" name=""/>
        <dsp:cNvSpPr/>
      </dsp:nvSpPr>
      <dsp:spPr>
        <a:xfrm>
          <a:off x="3103014" y="1819563"/>
          <a:ext cx="2719495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BCFFDA-9DF5-DD41-B300-15E051921B89}">
      <dsp:nvSpPr>
        <dsp:cNvPr id="0" name=""/>
        <dsp:cNvSpPr/>
      </dsp:nvSpPr>
      <dsp:spPr>
        <a:xfrm>
          <a:off x="6203239" y="731765"/>
          <a:ext cx="2719495" cy="10877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C7C9F"/>
              </a:solidFill>
            </a:rPr>
            <a:t>FUNCIÓN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2C7C9F"/>
              </a:solidFill>
            </a:rPr>
            <a:t>PLÁSTICA</a:t>
          </a:r>
          <a:endParaRPr lang="es-ES" sz="1800" kern="1200" dirty="0">
            <a:solidFill>
              <a:srgbClr val="2C7C9F"/>
            </a:solidFill>
          </a:endParaRPr>
        </a:p>
      </dsp:txBody>
      <dsp:txXfrm>
        <a:off x="6203239" y="731765"/>
        <a:ext cx="2719495" cy="1087798"/>
      </dsp:txXfrm>
    </dsp:sp>
    <dsp:sp modelId="{124B198E-6C66-1A4E-A803-F5992A6AEDB7}">
      <dsp:nvSpPr>
        <dsp:cNvPr id="0" name=""/>
        <dsp:cNvSpPr/>
      </dsp:nvSpPr>
      <dsp:spPr>
        <a:xfrm>
          <a:off x="6203239" y="1819563"/>
          <a:ext cx="2719495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E9C616-AB02-CA4C-B4E3-9077A8394751}">
      <dsp:nvSpPr>
        <dsp:cNvPr id="0" name=""/>
        <dsp:cNvSpPr/>
      </dsp:nvSpPr>
      <dsp:spPr>
        <a:xfrm>
          <a:off x="2612571" y="0"/>
          <a:ext cx="870857" cy="580571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/>
            <a:t> </a:t>
          </a:r>
          <a:endParaRPr lang="es-ES" sz="3500" kern="1200" dirty="0"/>
        </a:p>
      </dsp:txBody>
      <dsp:txXfrm>
        <a:off x="2612571" y="0"/>
        <a:ext cx="870857" cy="580571"/>
      </dsp:txXfrm>
    </dsp:sp>
    <dsp:sp modelId="{A51BD57A-2A65-174C-8D92-C9D46F3BD918}">
      <dsp:nvSpPr>
        <dsp:cNvPr id="0" name=""/>
        <dsp:cNvSpPr/>
      </dsp:nvSpPr>
      <dsp:spPr>
        <a:xfrm>
          <a:off x="2177142" y="580571"/>
          <a:ext cx="1741714" cy="580571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500" kern="1200" dirty="0"/>
        </a:p>
      </dsp:txBody>
      <dsp:txXfrm>
        <a:off x="2481942" y="580571"/>
        <a:ext cx="1132114" cy="580571"/>
      </dsp:txXfrm>
    </dsp:sp>
    <dsp:sp modelId="{BFAE6489-29A6-D84A-BB6F-24F448381C2F}">
      <dsp:nvSpPr>
        <dsp:cNvPr id="0" name=""/>
        <dsp:cNvSpPr/>
      </dsp:nvSpPr>
      <dsp:spPr>
        <a:xfrm>
          <a:off x="1741714" y="1161142"/>
          <a:ext cx="2612571" cy="580571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500" kern="1200" dirty="0"/>
        </a:p>
      </dsp:txBody>
      <dsp:txXfrm>
        <a:off x="2198914" y="1161142"/>
        <a:ext cx="1698171" cy="580571"/>
      </dsp:txXfrm>
    </dsp:sp>
    <dsp:sp modelId="{C31A1D1B-CE06-FA4D-AAEF-DD4E7D657F32}">
      <dsp:nvSpPr>
        <dsp:cNvPr id="0" name=""/>
        <dsp:cNvSpPr/>
      </dsp:nvSpPr>
      <dsp:spPr>
        <a:xfrm>
          <a:off x="1306285" y="1741714"/>
          <a:ext cx="3483428" cy="580571"/>
        </a:xfrm>
        <a:prstGeom prst="trapezoid">
          <a:avLst>
            <a:gd name="adj" fmla="val 7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500" kern="1200" dirty="0"/>
        </a:p>
      </dsp:txBody>
      <dsp:txXfrm>
        <a:off x="1915885" y="1741714"/>
        <a:ext cx="2264228" cy="580571"/>
      </dsp:txXfrm>
    </dsp:sp>
    <dsp:sp modelId="{4E57B3C5-C93C-4249-BBAB-C48AD6960FF2}">
      <dsp:nvSpPr>
        <dsp:cNvPr id="0" name=""/>
        <dsp:cNvSpPr/>
      </dsp:nvSpPr>
      <dsp:spPr>
        <a:xfrm>
          <a:off x="870857" y="2322285"/>
          <a:ext cx="4354285" cy="580571"/>
        </a:xfrm>
        <a:prstGeom prst="trapezoid">
          <a:avLst>
            <a:gd name="adj" fmla="val 7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500" kern="1200"/>
        </a:p>
      </dsp:txBody>
      <dsp:txXfrm>
        <a:off x="1632857" y="2322285"/>
        <a:ext cx="2830285" cy="580571"/>
      </dsp:txXfrm>
    </dsp:sp>
    <dsp:sp modelId="{ABA95384-234F-3F4F-B731-8407424A8C3E}">
      <dsp:nvSpPr>
        <dsp:cNvPr id="0" name=""/>
        <dsp:cNvSpPr/>
      </dsp:nvSpPr>
      <dsp:spPr>
        <a:xfrm>
          <a:off x="435428" y="2902857"/>
          <a:ext cx="5225142" cy="580571"/>
        </a:xfrm>
        <a:prstGeom prst="trapezoid">
          <a:avLst>
            <a:gd name="adj" fmla="val 75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500" kern="1200" dirty="0"/>
        </a:p>
      </dsp:txBody>
      <dsp:txXfrm>
        <a:off x="1349828" y="2902857"/>
        <a:ext cx="3396342" cy="580571"/>
      </dsp:txXfrm>
    </dsp:sp>
    <dsp:sp modelId="{966D1AEF-5150-D247-B0FA-6C0250EAF606}">
      <dsp:nvSpPr>
        <dsp:cNvPr id="0" name=""/>
        <dsp:cNvSpPr/>
      </dsp:nvSpPr>
      <dsp:spPr>
        <a:xfrm>
          <a:off x="0" y="3483428"/>
          <a:ext cx="6096000" cy="580571"/>
        </a:xfrm>
        <a:prstGeom prst="trapezoid">
          <a:avLst>
            <a:gd name="adj" fmla="val 75000"/>
          </a:avLst>
        </a:prstGeom>
        <a:solidFill>
          <a:schemeClr val="bg2">
            <a:lumMod val="9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500" kern="1200" dirty="0"/>
        </a:p>
      </dsp:txBody>
      <dsp:txXfrm>
        <a:off x="1066799" y="3483428"/>
        <a:ext cx="3962400" cy="5805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E9C616-AB02-CA4C-B4E3-9077A8394751}">
      <dsp:nvSpPr>
        <dsp:cNvPr id="0" name=""/>
        <dsp:cNvSpPr/>
      </dsp:nvSpPr>
      <dsp:spPr>
        <a:xfrm>
          <a:off x="2032000" y="0"/>
          <a:ext cx="2032000" cy="1354666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500" kern="1200" dirty="0" smtClean="0"/>
            <a:t> </a:t>
          </a:r>
          <a:endParaRPr lang="es-ES" sz="6500" kern="1200" dirty="0"/>
        </a:p>
      </dsp:txBody>
      <dsp:txXfrm>
        <a:off x="2032000" y="0"/>
        <a:ext cx="2032000" cy="1354666"/>
      </dsp:txXfrm>
    </dsp:sp>
    <dsp:sp modelId="{A51BD57A-2A65-174C-8D92-C9D46F3BD918}">
      <dsp:nvSpPr>
        <dsp:cNvPr id="0" name=""/>
        <dsp:cNvSpPr/>
      </dsp:nvSpPr>
      <dsp:spPr>
        <a:xfrm>
          <a:off x="1015999" y="1354666"/>
          <a:ext cx="4064000" cy="1354666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500" kern="1200" dirty="0"/>
        </a:p>
      </dsp:txBody>
      <dsp:txXfrm>
        <a:off x="1727199" y="1354666"/>
        <a:ext cx="2641600" cy="1354666"/>
      </dsp:txXfrm>
    </dsp:sp>
    <dsp:sp modelId="{BFAE6489-29A6-D84A-BB6F-24F448381C2F}">
      <dsp:nvSpPr>
        <dsp:cNvPr id="0" name=""/>
        <dsp:cNvSpPr/>
      </dsp:nvSpPr>
      <dsp:spPr>
        <a:xfrm>
          <a:off x="0" y="2709333"/>
          <a:ext cx="6096000" cy="1354666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500" kern="1200" dirty="0"/>
        </a:p>
      </dsp:txBody>
      <dsp:txXfrm>
        <a:off x="1066799" y="2709333"/>
        <a:ext cx="3962400" cy="13546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E9C616-AB02-CA4C-B4E3-9077A8394751}">
      <dsp:nvSpPr>
        <dsp:cNvPr id="0" name=""/>
        <dsp:cNvSpPr/>
      </dsp:nvSpPr>
      <dsp:spPr>
        <a:xfrm>
          <a:off x="2438400" y="0"/>
          <a:ext cx="1219200" cy="812799"/>
        </a:xfrm>
        <a:prstGeom prst="trapezoid">
          <a:avLst>
            <a:gd name="adj" fmla="val 75000"/>
          </a:avLst>
        </a:prstGeom>
        <a:solidFill>
          <a:schemeClr val="accent6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900" kern="1200" dirty="0" smtClean="0"/>
            <a:t> </a:t>
          </a:r>
          <a:endParaRPr lang="es-ES" sz="4900" kern="1200" dirty="0"/>
        </a:p>
      </dsp:txBody>
      <dsp:txXfrm>
        <a:off x="2438400" y="0"/>
        <a:ext cx="1219200" cy="812799"/>
      </dsp:txXfrm>
    </dsp:sp>
    <dsp:sp modelId="{A51BD57A-2A65-174C-8D92-C9D46F3BD918}">
      <dsp:nvSpPr>
        <dsp:cNvPr id="0" name=""/>
        <dsp:cNvSpPr/>
      </dsp:nvSpPr>
      <dsp:spPr>
        <a:xfrm>
          <a:off x="1828800" y="812799"/>
          <a:ext cx="2438400" cy="812799"/>
        </a:xfrm>
        <a:prstGeom prst="trapezoid">
          <a:avLst>
            <a:gd name="adj" fmla="val 75000"/>
          </a:avLst>
        </a:prstGeom>
        <a:solidFill>
          <a:schemeClr val="tx2">
            <a:lumMod val="75000"/>
            <a:lumOff val="25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900" kern="1200" dirty="0"/>
        </a:p>
      </dsp:txBody>
      <dsp:txXfrm>
        <a:off x="2255520" y="812799"/>
        <a:ext cx="1584960" cy="812799"/>
      </dsp:txXfrm>
    </dsp:sp>
    <dsp:sp modelId="{BFAE6489-29A6-D84A-BB6F-24F448381C2F}">
      <dsp:nvSpPr>
        <dsp:cNvPr id="0" name=""/>
        <dsp:cNvSpPr/>
      </dsp:nvSpPr>
      <dsp:spPr>
        <a:xfrm>
          <a:off x="1219200" y="1625599"/>
          <a:ext cx="3657600" cy="812799"/>
        </a:xfrm>
        <a:prstGeom prst="trapezoid">
          <a:avLst>
            <a:gd name="adj" fmla="val 75000"/>
          </a:avLst>
        </a:prstGeom>
        <a:solidFill>
          <a:srgbClr val="80008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900" kern="1200" dirty="0"/>
        </a:p>
      </dsp:txBody>
      <dsp:txXfrm>
        <a:off x="1859280" y="1625599"/>
        <a:ext cx="2377440" cy="812799"/>
      </dsp:txXfrm>
    </dsp:sp>
    <dsp:sp modelId="{7F27247F-CC26-FC47-B0AC-C0B9F8C76485}">
      <dsp:nvSpPr>
        <dsp:cNvPr id="0" name=""/>
        <dsp:cNvSpPr/>
      </dsp:nvSpPr>
      <dsp:spPr>
        <a:xfrm>
          <a:off x="609600" y="2438399"/>
          <a:ext cx="4876800" cy="812799"/>
        </a:xfrm>
        <a:prstGeom prst="trapezoid">
          <a:avLst>
            <a:gd name="adj" fmla="val 75000"/>
          </a:avLst>
        </a:prstGeom>
        <a:solidFill>
          <a:schemeClr val="accent5">
            <a:lumMod val="75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900" kern="1200" dirty="0"/>
        </a:p>
      </dsp:txBody>
      <dsp:txXfrm>
        <a:off x="1463039" y="2438399"/>
        <a:ext cx="3169920" cy="812799"/>
      </dsp:txXfrm>
    </dsp:sp>
    <dsp:sp modelId="{E099F443-437A-7A42-888B-B9A631C2612D}">
      <dsp:nvSpPr>
        <dsp:cNvPr id="0" name=""/>
        <dsp:cNvSpPr/>
      </dsp:nvSpPr>
      <dsp:spPr>
        <a:xfrm>
          <a:off x="0" y="3251199"/>
          <a:ext cx="6096000" cy="812799"/>
        </a:xfrm>
        <a:prstGeom prst="trapezoid">
          <a:avLst>
            <a:gd name="adj" fmla="val 75000"/>
          </a:avLst>
        </a:prstGeom>
        <a:solidFill>
          <a:schemeClr val="accent4">
            <a:lumMod val="75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900" kern="1200" dirty="0"/>
        </a:p>
      </dsp:txBody>
      <dsp:txXfrm>
        <a:off x="1066799" y="3251199"/>
        <a:ext cx="3962400" cy="812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76625-F29C-474A-9DAD-7B0016E44D20}" type="datetimeFigureOut">
              <a:rPr lang="es-ES" smtClean="0"/>
              <a:t>6/2/17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898943-82E9-E041-AE84-B916A4F541B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699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www.castillalamancha.es/sites/default/files/documentos/20120511/alimenta.pdf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>
                <a:solidFill>
                  <a:srgbClr val="2C7C9F"/>
                </a:solidFill>
              </a:rPr>
              <a:t>Junta de </a:t>
            </a:r>
            <a:r>
              <a:rPr lang="es-ES" sz="1200" dirty="0" err="1" smtClean="0">
                <a:solidFill>
                  <a:srgbClr val="2C7C9F"/>
                </a:solidFill>
              </a:rPr>
              <a:t>Castllla</a:t>
            </a:r>
            <a:r>
              <a:rPr lang="es-ES" sz="1200" dirty="0" smtClean="0">
                <a:solidFill>
                  <a:srgbClr val="2C7C9F"/>
                </a:solidFill>
              </a:rPr>
              <a:t> la Mancha. (2002). Guía de educación alimentaria. Junta de Castilla la Mancha. Recuperado a partir de </a:t>
            </a:r>
            <a:r>
              <a:rPr lang="es-ES" sz="1200" dirty="0" smtClean="0">
                <a:solidFill>
                  <a:srgbClr val="2C7C9F"/>
                </a:solidFill>
                <a:hlinkClick r:id="rId3"/>
              </a:rPr>
              <a:t>http://www.castillalamancha.es/sites/default/files/documentos/20120511/alimenta.pdf</a:t>
            </a:r>
            <a:r>
              <a:rPr lang="es-ES" sz="1200" dirty="0" smtClean="0">
                <a:solidFill>
                  <a:srgbClr val="2C7C9F"/>
                </a:solidFill>
              </a:rPr>
              <a:t>. Accedido </a:t>
            </a:r>
            <a:r>
              <a:rPr lang="mr-IN" sz="1200" dirty="0" smtClean="0">
                <a:solidFill>
                  <a:srgbClr val="2C7C9F"/>
                </a:solidFill>
              </a:rPr>
              <a:t>2016-11-24</a:t>
            </a:r>
            <a:r>
              <a:rPr lang="es-ES_tradnl" sz="1200" dirty="0" smtClean="0">
                <a:solidFill>
                  <a:srgbClr val="2C7C9F"/>
                </a:solidFill>
              </a:rPr>
              <a:t> 10:00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98943-82E9-E041-AE84-B916A4F541B2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1930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http://</a:t>
            </a:r>
            <a:r>
              <a:rPr lang="es-ES" dirty="0" err="1" smtClean="0"/>
              <a:t>www.aeped.es</a:t>
            </a:r>
            <a:r>
              <a:rPr lang="es-ES" dirty="0" smtClean="0"/>
              <a:t>/</a:t>
            </a:r>
            <a:r>
              <a:rPr lang="es-ES" dirty="0" err="1" smtClean="0"/>
              <a:t>sites</a:t>
            </a:r>
            <a:r>
              <a:rPr lang="es-ES" dirty="0" smtClean="0"/>
              <a:t>/default/files/documentos/</a:t>
            </a:r>
            <a:r>
              <a:rPr lang="es-ES" dirty="0" err="1" smtClean="0"/>
              <a:t>diptico_actividad_fisica_aep_web.pdf</a:t>
            </a:r>
            <a:endParaRPr lang="es-ES" dirty="0" smtClean="0"/>
          </a:p>
          <a:p>
            <a:endParaRPr lang="es-E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apps.who.int</a:t>
            </a:r>
            <a:r>
              <a:rPr lang="en-US" dirty="0" smtClean="0"/>
              <a:t>/iris/</a:t>
            </a:r>
            <a:r>
              <a:rPr lang="en-US" dirty="0" err="1" smtClean="0"/>
              <a:t>bitstream</a:t>
            </a:r>
            <a:r>
              <a:rPr lang="en-US" dirty="0" smtClean="0"/>
              <a:t>/10665/44441/1/9789243599977_spa.pdf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98943-82E9-E041-AE84-B916A4F541B2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510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Relationship Id="rId3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Documento_de_Microsoft_Word1.docx"/><Relationship Id="rId6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archcreativecommons.org" TargetMode="External"/><Relationship Id="rId4" Type="http://schemas.openxmlformats.org/officeDocument/2006/relationships/hyperlink" Target="http://www.gifsanimados.org" TargetMode="External"/><Relationship Id="rId5" Type="http://schemas.openxmlformats.org/officeDocument/2006/relationships/hyperlink" Target="http://www.gifanimados.com" TargetMode="External"/><Relationship Id="rId6" Type="http://schemas.openxmlformats.org/officeDocument/2006/relationships/hyperlink" Target="http://www.castillalamancha.es/sites/default/files/documentos/20120511/alimenta.pdf" TargetMode="External"/><Relationship Id="rId7" Type="http://schemas.openxmlformats.org/officeDocument/2006/relationships/hyperlink" Target="http://www.aeped.es/sites/default/files/documentos/diptico_actividad_fisica_aep_web.pdf" TargetMode="External"/><Relationship Id="rId8" Type="http://schemas.openxmlformats.org/officeDocument/2006/relationships/hyperlink" Target="http://www.nutricioncomunitaria.org/es/noticia/piramide-de-la-alimentacion-saludable-senc-2015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diagramData" Target="../diagrams/data2.xml"/><Relationship Id="rId5" Type="http://schemas.openxmlformats.org/officeDocument/2006/relationships/diagramLayout" Target="../diagrams/layout2.xml"/><Relationship Id="rId6" Type="http://schemas.openxmlformats.org/officeDocument/2006/relationships/diagramQuickStyle" Target="../diagrams/quickStyle2.xml"/><Relationship Id="rId7" Type="http://schemas.openxmlformats.org/officeDocument/2006/relationships/diagramColors" Target="../diagrams/colors2.xml"/><Relationship Id="rId8" Type="http://schemas.microsoft.com/office/2007/relationships/diagramDrawing" Target="../diagrams/drawing2.xml"/><Relationship Id="rId9" Type="http://schemas.openxmlformats.org/officeDocument/2006/relationships/hyperlink" Target="http://www.castillalamancha.es/sites/default/files/documentos/20120511/alimenta.pdf" TargetMode="External"/><Relationship Id="rId1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8" Type="http://schemas.openxmlformats.org/officeDocument/2006/relationships/image" Target="../media/image7.gif"/><Relationship Id="rId9" Type="http://schemas.openxmlformats.org/officeDocument/2006/relationships/hyperlink" Target="http://www.nutricioncomunitaria.org/es/noticia/piramide-de-la-alimentacion-saludable-senc-2015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png"/><Relationship Id="rId12" Type="http://schemas.openxmlformats.org/officeDocument/2006/relationships/image" Target="../media/image9.gif"/><Relationship Id="rId13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gif"/><Relationship Id="rId4" Type="http://schemas.openxmlformats.org/officeDocument/2006/relationships/diagramData" Target="../diagrams/data5.xml"/><Relationship Id="rId5" Type="http://schemas.openxmlformats.org/officeDocument/2006/relationships/diagramLayout" Target="../diagrams/layout5.xml"/><Relationship Id="rId6" Type="http://schemas.openxmlformats.org/officeDocument/2006/relationships/diagramQuickStyle" Target="../diagrams/quickStyle5.xml"/><Relationship Id="rId7" Type="http://schemas.openxmlformats.org/officeDocument/2006/relationships/diagramColors" Target="../diagrams/colors5.xml"/><Relationship Id="rId8" Type="http://schemas.microsoft.com/office/2007/relationships/diagramDrawing" Target="../diagrams/drawing5.xml"/><Relationship Id="rId9" Type="http://schemas.openxmlformats.org/officeDocument/2006/relationships/hyperlink" Target="http://apps.who.int/iris/bitstream/10665/44441/1/9789243599977_spa.pdf" TargetMode="External"/><Relationship Id="rId10" Type="http://schemas.openxmlformats.org/officeDocument/2006/relationships/hyperlink" Target="http://www.aeped.es/sites/default/files/documentos/diptico_actividad_fisica_aep_web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diagramData" Target="../diagrams/data6.xml"/><Relationship Id="rId5" Type="http://schemas.openxmlformats.org/officeDocument/2006/relationships/diagramLayout" Target="../diagrams/layout6.xml"/><Relationship Id="rId6" Type="http://schemas.openxmlformats.org/officeDocument/2006/relationships/diagramQuickStyle" Target="../diagrams/quickStyle6.xml"/><Relationship Id="rId7" Type="http://schemas.openxmlformats.org/officeDocument/2006/relationships/diagramColors" Target="../diagrams/colors6.xml"/><Relationship Id="rId8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b="1" dirty="0" smtClean="0"/>
              <a:t>CONSTRUÍNDO PIRÁMIDES</a:t>
            </a:r>
            <a:endParaRPr lang="es-ES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sz="2400" b="1" dirty="0" smtClean="0">
                <a:solidFill>
                  <a:schemeClr val="bg2">
                    <a:lumMod val="75000"/>
                  </a:schemeClr>
                </a:solidFill>
              </a:rPr>
              <a:t>CONSTRUÍMOS SAÚDE</a:t>
            </a:r>
            <a:endParaRPr lang="es-ES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Imagen 6" descr="8154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860" y="4007674"/>
            <a:ext cx="2337767" cy="1854628"/>
          </a:xfrm>
          <a:prstGeom prst="rect">
            <a:avLst/>
          </a:prstGeom>
        </p:spPr>
      </p:pic>
      <p:pic>
        <p:nvPicPr>
          <p:cNvPr id="8" name="Imagen 7" descr="8154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934" y="4297209"/>
            <a:ext cx="2027816" cy="156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8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8154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08" y="107577"/>
            <a:ext cx="617910" cy="47691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826624" y="148358"/>
            <a:ext cx="25512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u="sng" dirty="0">
                <a:solidFill>
                  <a:schemeClr val="accent1"/>
                </a:solidFill>
              </a:rPr>
              <a:t>CONSTRUÍNDO PIRÁMIDES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49275" y="584487"/>
            <a:ext cx="7523093" cy="11612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Wingdings 2" pitchFamily="18" charset="2"/>
              <a:buNone/>
            </a:pPr>
            <a:r>
              <a:rPr lang="gl-ES" sz="1800" dirty="0" smtClean="0">
                <a:solidFill>
                  <a:srgbClr val="2C7C9F"/>
                </a:solidFill>
                <a:latin typeface="Lucida Grande"/>
                <a:ea typeface="Lucida Grande"/>
                <a:cs typeface="Lucida Grande"/>
              </a:rPr>
              <a:t>⏏ Por último, </a:t>
            </a:r>
            <a:r>
              <a:rPr lang="es-ES" sz="1800" dirty="0" err="1" smtClean="0">
                <a:solidFill>
                  <a:srgbClr val="2C7C9F"/>
                </a:solidFill>
              </a:rPr>
              <a:t>ides</a:t>
            </a:r>
            <a:r>
              <a:rPr lang="es-ES" sz="1800" dirty="0" smtClean="0">
                <a:solidFill>
                  <a:srgbClr val="2C7C9F"/>
                </a:solidFill>
              </a:rPr>
              <a:t> completar a </a:t>
            </a:r>
            <a:r>
              <a:rPr lang="es-ES" sz="1800" dirty="0" err="1">
                <a:solidFill>
                  <a:srgbClr val="2C7C9F"/>
                </a:solidFill>
              </a:rPr>
              <a:t>v</a:t>
            </a:r>
            <a:r>
              <a:rPr lang="es-ES" sz="1800" dirty="0" err="1" smtClean="0">
                <a:solidFill>
                  <a:srgbClr val="2C7C9F"/>
                </a:solidFill>
              </a:rPr>
              <a:t>osa</a:t>
            </a:r>
            <a:r>
              <a:rPr lang="es-ES" sz="1800" dirty="0" smtClean="0">
                <a:solidFill>
                  <a:srgbClr val="2C7C9F"/>
                </a:solidFill>
              </a:rPr>
              <a:t> propia </a:t>
            </a:r>
            <a:r>
              <a:rPr lang="es-ES" sz="1800" b="1" dirty="0" smtClean="0">
                <a:solidFill>
                  <a:srgbClr val="2C7C9F"/>
                </a:solidFill>
              </a:rPr>
              <a:t>PIRÁMIDE 3D</a:t>
            </a:r>
            <a:r>
              <a:rPr lang="es-ES" sz="1800" dirty="0" smtClean="0">
                <a:solidFill>
                  <a:srgbClr val="2C7C9F"/>
                </a:solidFill>
              </a:rPr>
              <a:t>, </a:t>
            </a:r>
            <a:r>
              <a:rPr lang="es-ES" sz="1800" dirty="0" err="1" smtClean="0">
                <a:solidFill>
                  <a:srgbClr val="2C7C9F"/>
                </a:solidFill>
              </a:rPr>
              <a:t>baseándovos</a:t>
            </a:r>
            <a:r>
              <a:rPr lang="es-ES" sz="1800" dirty="0" smtClean="0">
                <a:solidFill>
                  <a:srgbClr val="2C7C9F"/>
                </a:solidFill>
              </a:rPr>
              <a:t> </a:t>
            </a:r>
            <a:r>
              <a:rPr lang="es-ES" sz="1800" dirty="0" err="1" smtClean="0">
                <a:solidFill>
                  <a:srgbClr val="2C7C9F"/>
                </a:solidFill>
              </a:rPr>
              <a:t>nas</a:t>
            </a:r>
            <a:r>
              <a:rPr lang="es-ES" sz="1800" dirty="0" smtClean="0">
                <a:solidFill>
                  <a:srgbClr val="2C7C9F"/>
                </a:solidFill>
              </a:rPr>
              <a:t> que </a:t>
            </a:r>
            <a:r>
              <a:rPr lang="es-ES" sz="1800" dirty="0" err="1" smtClean="0">
                <a:solidFill>
                  <a:srgbClr val="2C7C9F"/>
                </a:solidFill>
              </a:rPr>
              <a:t>xa</a:t>
            </a:r>
            <a:r>
              <a:rPr lang="es-ES" sz="1800" dirty="0" smtClean="0">
                <a:solidFill>
                  <a:srgbClr val="2C7C9F"/>
                </a:solidFill>
              </a:rPr>
              <a:t> </a:t>
            </a:r>
            <a:r>
              <a:rPr lang="es-ES" sz="1800" dirty="0" err="1" smtClean="0">
                <a:solidFill>
                  <a:srgbClr val="2C7C9F"/>
                </a:solidFill>
              </a:rPr>
              <a:t>deseñastes</a:t>
            </a:r>
            <a:r>
              <a:rPr lang="es-ES" sz="1800" dirty="0">
                <a:solidFill>
                  <a:srgbClr val="2C7C9F"/>
                </a:solidFill>
              </a:rPr>
              <a:t>.</a:t>
            </a:r>
            <a:r>
              <a:rPr lang="es-ES" sz="1800" dirty="0" smtClean="0">
                <a:solidFill>
                  <a:srgbClr val="2C7C9F"/>
                </a:solidFill>
              </a:rPr>
              <a:t> Se as </a:t>
            </a:r>
            <a:r>
              <a:rPr lang="es-ES" sz="1800" dirty="0" err="1" smtClean="0">
                <a:solidFill>
                  <a:srgbClr val="2C7C9F"/>
                </a:solidFill>
              </a:rPr>
              <a:t>facedes</a:t>
            </a:r>
            <a:r>
              <a:rPr lang="es-ES" sz="1800" dirty="0" smtClean="0">
                <a:solidFill>
                  <a:srgbClr val="2C7C9F"/>
                </a:solidFill>
              </a:rPr>
              <a:t> en </a:t>
            </a:r>
            <a:r>
              <a:rPr lang="es-ES" sz="1800" b="1" dirty="0" smtClean="0">
                <a:solidFill>
                  <a:srgbClr val="2C7C9F"/>
                </a:solidFill>
              </a:rPr>
              <a:t>tamaño </a:t>
            </a:r>
            <a:r>
              <a:rPr lang="es-ES" sz="1800" b="1" dirty="0" err="1" smtClean="0">
                <a:solidFill>
                  <a:srgbClr val="2C7C9F"/>
                </a:solidFill>
              </a:rPr>
              <a:t>xigante</a:t>
            </a:r>
            <a:r>
              <a:rPr lang="es-ES" sz="1800" dirty="0" smtClean="0">
                <a:solidFill>
                  <a:srgbClr val="2C7C9F"/>
                </a:solidFill>
              </a:rPr>
              <a:t>, </a:t>
            </a:r>
            <a:r>
              <a:rPr lang="es-ES" sz="1800" dirty="0" err="1" smtClean="0">
                <a:solidFill>
                  <a:srgbClr val="2C7C9F"/>
                </a:solidFill>
              </a:rPr>
              <a:t>poderemos</a:t>
            </a:r>
            <a:r>
              <a:rPr lang="es-ES" sz="1800" dirty="0" smtClean="0">
                <a:solidFill>
                  <a:srgbClr val="2C7C9F"/>
                </a:solidFill>
              </a:rPr>
              <a:t> </a:t>
            </a:r>
            <a:r>
              <a:rPr lang="es-ES" sz="1800" dirty="0" err="1" smtClean="0">
                <a:solidFill>
                  <a:srgbClr val="2C7C9F"/>
                </a:solidFill>
              </a:rPr>
              <a:t>facer</a:t>
            </a:r>
            <a:r>
              <a:rPr lang="es-ES" sz="1800" dirty="0" smtClean="0">
                <a:solidFill>
                  <a:srgbClr val="2C7C9F"/>
                </a:solidFill>
              </a:rPr>
              <a:t> </a:t>
            </a:r>
            <a:r>
              <a:rPr lang="es-ES" sz="1800" dirty="0" err="1" smtClean="0">
                <a:solidFill>
                  <a:srgbClr val="2C7C9F"/>
                </a:solidFill>
              </a:rPr>
              <a:t>unha</a:t>
            </a:r>
            <a:r>
              <a:rPr lang="es-ES" sz="1800" dirty="0" smtClean="0">
                <a:solidFill>
                  <a:srgbClr val="2C7C9F"/>
                </a:solidFill>
              </a:rPr>
              <a:t> </a:t>
            </a:r>
            <a:r>
              <a:rPr lang="es-ES" sz="1800" b="1" dirty="0" smtClean="0">
                <a:solidFill>
                  <a:srgbClr val="2C7C9F"/>
                </a:solidFill>
              </a:rPr>
              <a:t>exposición</a:t>
            </a:r>
            <a:r>
              <a:rPr lang="es-ES" sz="1800" dirty="0" smtClean="0">
                <a:solidFill>
                  <a:srgbClr val="2C7C9F"/>
                </a:solidFill>
              </a:rPr>
              <a:t> no centro. </a:t>
            </a:r>
            <a:endParaRPr lang="gl-ES" sz="1800" b="1" u="sng" dirty="0">
              <a:solidFill>
                <a:srgbClr val="2C7C9F"/>
              </a:solidFill>
            </a:endParaRPr>
          </a:p>
        </p:txBody>
      </p:sp>
      <p:pic>
        <p:nvPicPr>
          <p:cNvPr id="10" name="Imagen 9" descr="img_10890_ins_3657933_6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743" y="1825865"/>
            <a:ext cx="2324019" cy="3025509"/>
          </a:xfrm>
          <a:prstGeom prst="rect">
            <a:avLst/>
          </a:prstGeom>
        </p:spPr>
      </p:pic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735324"/>
              </p:ext>
            </p:extLst>
          </p:nvPr>
        </p:nvGraphicFramePr>
        <p:xfrm>
          <a:off x="1839960" y="5150155"/>
          <a:ext cx="523114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7787"/>
                <a:gridCol w="1307787"/>
                <a:gridCol w="1307787"/>
                <a:gridCol w="1307787"/>
              </a:tblGrid>
              <a:tr h="327309">
                <a:tc gridSpan="4"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MEDIDAS PARA</a:t>
                      </a:r>
                      <a:r>
                        <a:rPr lang="es-ES" baseline="0" dirty="0" smtClean="0"/>
                        <a:t> A PIRÁMIDE</a:t>
                      </a:r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00033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ALTURA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BASE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ARISTA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APOTEMA</a:t>
                      </a:r>
                      <a:endParaRPr lang="es-ES" sz="1600" dirty="0"/>
                    </a:p>
                  </a:txBody>
                  <a:tcPr/>
                </a:tc>
              </a:tr>
              <a:tr h="327309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100 cm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157,0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149,4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127,9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Imagen 12" descr="8154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518" y="1745771"/>
            <a:ext cx="3366413" cy="267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957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8154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08" y="107577"/>
            <a:ext cx="617910" cy="47691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826624" y="148358"/>
            <a:ext cx="25512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u="sng" dirty="0">
                <a:solidFill>
                  <a:schemeClr val="accent1"/>
                </a:solidFill>
              </a:rPr>
              <a:t>CONSTRUÍNDO PIRÁMIDES</a:t>
            </a:r>
          </a:p>
        </p:txBody>
      </p: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1356593"/>
              </p:ext>
            </p:extLst>
          </p:nvPr>
        </p:nvGraphicFramePr>
        <p:xfrm>
          <a:off x="244475" y="812800"/>
          <a:ext cx="8488363" cy="572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Documento" r:id="rId5" imgW="9423400" imgH="6362700" progId="Word.Document.12">
                  <p:embed/>
                </p:oleObj>
              </mc:Choice>
              <mc:Fallback>
                <p:oleObj name="Documento" r:id="rId5" imgW="9423400" imgH="6362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4475" y="812800"/>
                        <a:ext cx="8488363" cy="572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1700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8154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08" y="107577"/>
            <a:ext cx="617910" cy="47691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826624" y="148358"/>
            <a:ext cx="25512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u="sng" dirty="0">
                <a:solidFill>
                  <a:schemeClr val="accent1"/>
                </a:solidFill>
              </a:rPr>
              <a:t>CONSTRUÍNDO PIRÁMIDES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164790" y="454422"/>
            <a:ext cx="2814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u="sng" dirty="0" smtClean="0">
                <a:solidFill>
                  <a:schemeClr val="accent1"/>
                </a:solidFill>
              </a:rPr>
              <a:t>CREDITOS</a:t>
            </a:r>
            <a:endParaRPr lang="es-ES" b="1" u="sng" dirty="0">
              <a:solidFill>
                <a:schemeClr val="accent1"/>
              </a:solidFill>
            </a:endParaRPr>
          </a:p>
        </p:txBody>
      </p:sp>
      <p:sp>
        <p:nvSpPr>
          <p:cNvPr id="11" name="Marcador de contenido 3"/>
          <p:cNvSpPr txBox="1">
            <a:spLocks noGrp="1"/>
          </p:cNvSpPr>
          <p:nvPr>
            <p:ph idx="1"/>
          </p:nvPr>
        </p:nvSpPr>
        <p:spPr>
          <a:xfrm>
            <a:off x="744923" y="1000926"/>
            <a:ext cx="7511280" cy="1713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gl-ES" sz="1400" dirty="0" smtClean="0">
                <a:solidFill>
                  <a:srgbClr val="2C7C9F"/>
                </a:solidFill>
              </a:rPr>
              <a:t>Todas as imaxes empregadas foron localizadas a través do buscador </a:t>
            </a:r>
            <a:r>
              <a:rPr lang="es-ES" sz="1400" b="1" dirty="0" smtClean="0">
                <a:solidFill>
                  <a:schemeClr val="accent2"/>
                </a:solidFill>
                <a:hlinkClick r:id="rId3"/>
              </a:rPr>
              <a:t>http://www.searchcreativecommons.org</a:t>
            </a:r>
            <a:r>
              <a:rPr lang="gl-ES" sz="1400" dirty="0" smtClean="0">
                <a:solidFill>
                  <a:schemeClr val="accent2"/>
                </a:solidFill>
              </a:rPr>
              <a:t> </a:t>
            </a:r>
            <a:r>
              <a:rPr lang="gl-ES" sz="1400" dirty="0" smtClean="0">
                <a:solidFill>
                  <a:srgbClr val="2C7C9F"/>
                </a:solidFill>
              </a:rPr>
              <a:t>con permiso para modificar e adaptar.</a:t>
            </a:r>
            <a:endParaRPr lang="gl-ES" sz="1400" dirty="0">
              <a:solidFill>
                <a:srgbClr val="2C7C9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gl-ES" sz="1400" dirty="0" smtClean="0">
                <a:solidFill>
                  <a:srgbClr val="2C7C9F"/>
                </a:solidFill>
              </a:rPr>
              <a:t>Os gifs animados empregados foron extraidos de xeito grátis das webs </a:t>
            </a:r>
            <a:r>
              <a:rPr lang="es-ES" sz="1400" b="1" dirty="0" smtClean="0">
                <a:solidFill>
                  <a:srgbClr val="2C7C9F"/>
                </a:solidFill>
                <a:hlinkClick r:id="rId4"/>
              </a:rPr>
              <a:t>http://www.gifsanimados.org</a:t>
            </a:r>
            <a:r>
              <a:rPr lang="gl-ES" sz="1400" dirty="0" smtClean="0">
                <a:solidFill>
                  <a:srgbClr val="2C7C9F"/>
                </a:solidFill>
              </a:rPr>
              <a:t> e </a:t>
            </a:r>
            <a:r>
              <a:rPr lang="es-ES" sz="1400" b="1" dirty="0" smtClean="0">
                <a:solidFill>
                  <a:srgbClr val="2C7C9F"/>
                </a:solidFill>
                <a:hlinkClick r:id="rId5"/>
              </a:rPr>
              <a:t>http://www.gifanimados.com</a:t>
            </a:r>
            <a:endParaRPr lang="gl-ES" sz="1400" b="1" dirty="0" smtClean="0">
              <a:solidFill>
                <a:srgbClr val="2C7C9F"/>
              </a:solidFill>
            </a:endParaRPr>
          </a:p>
          <a:p>
            <a:pPr marL="285750" indent="-285750">
              <a:buFont typeface="Arial"/>
              <a:buChar char="•"/>
            </a:pPr>
            <a:endParaRPr lang="gl-ES" sz="1600" dirty="0" smtClean="0">
              <a:solidFill>
                <a:srgbClr val="749805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853704" y="3097603"/>
            <a:ext cx="7293717" cy="2821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2000"/>
              </a:spcBef>
              <a:buClr>
                <a:srgbClr val="2C7C9F">
                  <a:lumMod val="60000"/>
                  <a:lumOff val="40000"/>
                </a:srgbClr>
              </a:buClr>
              <a:buSzPct val="110000"/>
              <a:buFont typeface="Arial"/>
              <a:buChar char="•"/>
            </a:pPr>
            <a:r>
              <a:rPr lang="es-ES" sz="1200" dirty="0">
                <a:solidFill>
                  <a:srgbClr val="2C7C9F"/>
                </a:solidFill>
              </a:rPr>
              <a:t>Junta de </a:t>
            </a:r>
            <a:r>
              <a:rPr lang="es-ES" sz="1200" dirty="0" err="1">
                <a:solidFill>
                  <a:srgbClr val="2C7C9F"/>
                </a:solidFill>
              </a:rPr>
              <a:t>Castllla</a:t>
            </a:r>
            <a:r>
              <a:rPr lang="es-ES" sz="1200" dirty="0">
                <a:solidFill>
                  <a:srgbClr val="2C7C9F"/>
                </a:solidFill>
              </a:rPr>
              <a:t> la Mancha. (2002). Guía de educación alimentaria. Junta de Castilla la Mancha. Recuperado a partir de </a:t>
            </a:r>
            <a:r>
              <a:rPr lang="es-ES" sz="1200" dirty="0">
                <a:solidFill>
                  <a:srgbClr val="2C7C9F"/>
                </a:solidFill>
                <a:hlinkClick r:id="rId6"/>
              </a:rPr>
              <a:t>http://www.castillalamancha.es/sites/default/files/documentos/20120511/</a:t>
            </a:r>
            <a:r>
              <a:rPr lang="es-ES" sz="1200" dirty="0" smtClean="0">
                <a:solidFill>
                  <a:srgbClr val="2C7C9F"/>
                </a:solidFill>
                <a:hlinkClick r:id="rId6"/>
              </a:rPr>
              <a:t>alimenta.pdf</a:t>
            </a:r>
            <a:r>
              <a:rPr lang="es-ES" sz="1200" dirty="0" smtClean="0">
                <a:solidFill>
                  <a:srgbClr val="2C7C9F"/>
                </a:solidFill>
              </a:rPr>
              <a:t>. Accedido </a:t>
            </a:r>
            <a:r>
              <a:rPr lang="mr-IN" sz="1200" dirty="0">
                <a:solidFill>
                  <a:srgbClr val="2C7C9F"/>
                </a:solidFill>
              </a:rPr>
              <a:t>2016-11-</a:t>
            </a:r>
            <a:r>
              <a:rPr lang="mr-IN" sz="1200" dirty="0" smtClean="0">
                <a:solidFill>
                  <a:srgbClr val="2C7C9F"/>
                </a:solidFill>
              </a:rPr>
              <a:t>24</a:t>
            </a:r>
            <a:r>
              <a:rPr lang="es-ES_tradnl" sz="1200" dirty="0" smtClean="0">
                <a:solidFill>
                  <a:srgbClr val="2C7C9F"/>
                </a:solidFill>
              </a:rPr>
              <a:t> 10:00</a:t>
            </a:r>
          </a:p>
          <a:p>
            <a:pPr marL="285750" indent="-285750">
              <a:spcBef>
                <a:spcPts val="2000"/>
              </a:spcBef>
              <a:buClr>
                <a:srgbClr val="2C7C9F">
                  <a:lumMod val="60000"/>
                  <a:lumOff val="40000"/>
                </a:srgbClr>
              </a:buClr>
              <a:buSzPct val="110000"/>
              <a:buFont typeface="Arial"/>
              <a:buChar char="•"/>
            </a:pPr>
            <a:r>
              <a:rPr lang="es-ES_tradnl" sz="1200" dirty="0" smtClean="0">
                <a:solidFill>
                  <a:srgbClr val="2C7C9F"/>
                </a:solidFill>
              </a:rPr>
              <a:t>AEP / COLEF (2016). Consejos de </a:t>
            </a:r>
            <a:r>
              <a:rPr lang="es-ES_tradnl" sz="1200" dirty="0" err="1" smtClean="0">
                <a:solidFill>
                  <a:srgbClr val="2C7C9F"/>
                </a:solidFill>
              </a:rPr>
              <a:t>activdad</a:t>
            </a:r>
            <a:r>
              <a:rPr lang="es-ES_tradnl" sz="1200" dirty="0" smtClean="0">
                <a:solidFill>
                  <a:srgbClr val="2C7C9F"/>
                </a:solidFill>
              </a:rPr>
              <a:t> física para niños y adolescentes. Recuperado a partir de: </a:t>
            </a:r>
            <a:r>
              <a:rPr lang="es-ES_tradnl" sz="1200" dirty="0">
                <a:solidFill>
                  <a:srgbClr val="2C7C9F"/>
                </a:solidFill>
                <a:hlinkClick r:id="rId7"/>
              </a:rPr>
              <a:t>http://www.aeped.es/sites/default/files/documentos/</a:t>
            </a:r>
            <a:r>
              <a:rPr lang="es-ES_tradnl" sz="1200" dirty="0" smtClean="0">
                <a:solidFill>
                  <a:srgbClr val="2C7C9F"/>
                </a:solidFill>
                <a:hlinkClick r:id="rId7"/>
              </a:rPr>
              <a:t>diptico_actividad_fisica_aep_web.pdf</a:t>
            </a:r>
            <a:r>
              <a:rPr lang="es-ES_tradnl" sz="1200" dirty="0" smtClean="0">
                <a:solidFill>
                  <a:srgbClr val="2C7C9F"/>
                </a:solidFill>
              </a:rPr>
              <a:t>. Accedido 2016-11-24 10:42</a:t>
            </a:r>
          </a:p>
          <a:p>
            <a:pPr marL="285750" indent="-285750">
              <a:spcBef>
                <a:spcPts val="2000"/>
              </a:spcBef>
              <a:buClr>
                <a:srgbClr val="2C7C9F">
                  <a:lumMod val="60000"/>
                  <a:lumOff val="40000"/>
                </a:srgbClr>
              </a:buClr>
              <a:buSzPct val="110000"/>
              <a:buFont typeface="Arial"/>
              <a:buChar char="•"/>
            </a:pPr>
            <a:r>
              <a:rPr lang="es-ES_tradnl" sz="1200" dirty="0"/>
              <a:t>Sociedad Española De Nutrición Comunitaria. (s. f.). Recuperado 24 de noviembre de 2016, a partir de </a:t>
            </a:r>
            <a:r>
              <a:rPr lang="es-ES_tradnl" sz="1200" dirty="0">
                <a:hlinkClick r:id="rId8"/>
              </a:rPr>
              <a:t>http://www.nutricioncomunitaria.org/es/noticia/piramide-de-la-alimentacion-saludable-senc-</a:t>
            </a:r>
            <a:r>
              <a:rPr lang="es-ES_tradnl" sz="1200" dirty="0" smtClean="0">
                <a:hlinkClick r:id="rId8"/>
              </a:rPr>
              <a:t>2015</a:t>
            </a:r>
            <a:endParaRPr lang="es-ES_tradnl" sz="1200" dirty="0" smtClean="0"/>
          </a:p>
        </p:txBody>
      </p:sp>
      <p:sp>
        <p:nvSpPr>
          <p:cNvPr id="16" name="CuadroTexto 15"/>
          <p:cNvSpPr txBox="1"/>
          <p:nvPr/>
        </p:nvSpPr>
        <p:spPr>
          <a:xfrm>
            <a:off x="3093353" y="2483382"/>
            <a:ext cx="2814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u="sng" dirty="0" smtClean="0">
                <a:solidFill>
                  <a:schemeClr val="accent1"/>
                </a:solidFill>
              </a:rPr>
              <a:t>ENLACES</a:t>
            </a:r>
            <a:endParaRPr lang="es-ES" b="1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59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4032" y="710682"/>
            <a:ext cx="8042276" cy="5308772"/>
          </a:xfrm>
        </p:spPr>
        <p:txBody>
          <a:bodyPr>
            <a:normAutofit lnSpcReduction="10000"/>
          </a:bodyPr>
          <a:lstStyle/>
          <a:p>
            <a:r>
              <a:rPr lang="gl-ES" dirty="0" smtClean="0">
                <a:solidFill>
                  <a:srgbClr val="2C7C9F"/>
                </a:solidFill>
              </a:rPr>
              <a:t>No eido da </a:t>
            </a:r>
            <a:r>
              <a:rPr lang="gl-ES" b="1" dirty="0" smtClean="0">
                <a:solidFill>
                  <a:srgbClr val="2C7C9F"/>
                </a:solidFill>
              </a:rPr>
              <a:t>saúde</a:t>
            </a:r>
            <a:r>
              <a:rPr lang="gl-ES" dirty="0" smtClean="0">
                <a:solidFill>
                  <a:srgbClr val="2C7C9F"/>
                </a:solidFill>
              </a:rPr>
              <a:t>, a </a:t>
            </a:r>
            <a:r>
              <a:rPr lang="gl-ES" b="1" dirty="0" smtClean="0">
                <a:solidFill>
                  <a:srgbClr val="2C7C9F"/>
                </a:solidFill>
              </a:rPr>
              <a:t>nutrición</a:t>
            </a:r>
            <a:r>
              <a:rPr lang="gl-ES" dirty="0" smtClean="0">
                <a:solidFill>
                  <a:srgbClr val="2C7C9F"/>
                </a:solidFill>
              </a:rPr>
              <a:t> e a </a:t>
            </a:r>
            <a:r>
              <a:rPr lang="gl-ES" b="1" dirty="0" smtClean="0">
                <a:solidFill>
                  <a:srgbClr val="2C7C9F"/>
                </a:solidFill>
              </a:rPr>
              <a:t>actividade física</a:t>
            </a:r>
            <a:r>
              <a:rPr lang="gl-ES" dirty="0" smtClean="0">
                <a:solidFill>
                  <a:srgbClr val="2C7C9F"/>
                </a:solidFill>
              </a:rPr>
              <a:t>, é habitual o emprego das </a:t>
            </a:r>
            <a:r>
              <a:rPr lang="gl-ES" b="1" dirty="0" smtClean="0">
                <a:solidFill>
                  <a:srgbClr val="2C7C9F"/>
                </a:solidFill>
              </a:rPr>
              <a:t>pirámides</a:t>
            </a:r>
            <a:r>
              <a:rPr lang="gl-ES" dirty="0" smtClean="0">
                <a:solidFill>
                  <a:srgbClr val="2C7C9F"/>
                </a:solidFill>
              </a:rPr>
              <a:t> coma soporte gráfico de información.</a:t>
            </a:r>
          </a:p>
          <a:p>
            <a:r>
              <a:rPr lang="gl-ES" dirty="0" smtClean="0">
                <a:solidFill>
                  <a:srgbClr val="2C7C9F"/>
                </a:solidFill>
              </a:rPr>
              <a:t>Nesta actividade ides construir 3 pirámides fundamentales para a nosa saúde			    </a:t>
            </a:r>
            <a:r>
              <a:rPr lang="gl-ES" sz="1400" dirty="0" smtClean="0">
                <a:solidFill>
                  <a:srgbClr val="2C7C9F"/>
                </a:solidFill>
              </a:rPr>
              <a:t>(en 3D cada unha ocuparía unha cara).</a:t>
            </a:r>
          </a:p>
          <a:p>
            <a:endParaRPr lang="gl-ES" sz="1400" dirty="0" smtClean="0">
              <a:solidFill>
                <a:srgbClr val="2C7C9F"/>
              </a:solidFill>
            </a:endParaRPr>
          </a:p>
          <a:p>
            <a:pPr lvl="1">
              <a:lnSpc>
                <a:spcPct val="120000"/>
              </a:lnSpc>
              <a:buFont typeface="Wingdings" charset="2"/>
              <a:buChar char="ü"/>
            </a:pPr>
            <a:r>
              <a:rPr lang="gl-ES" sz="2400" dirty="0" smtClean="0">
                <a:solidFill>
                  <a:srgbClr val="2C7C9F"/>
                </a:solidFill>
              </a:rPr>
              <a:t>A pirámide dos </a:t>
            </a:r>
            <a:r>
              <a:rPr lang="gl-ES" sz="2400" b="1" dirty="0" smtClean="0">
                <a:solidFill>
                  <a:srgbClr val="2C7C9F"/>
                </a:solidFill>
              </a:rPr>
              <a:t>alimentos</a:t>
            </a:r>
          </a:p>
          <a:p>
            <a:pPr lvl="1">
              <a:lnSpc>
                <a:spcPct val="120000"/>
              </a:lnSpc>
              <a:buFont typeface="Wingdings" charset="2"/>
              <a:buChar char="ü"/>
            </a:pPr>
            <a:endParaRPr lang="gl-ES" sz="2400" dirty="0" smtClean="0">
              <a:solidFill>
                <a:srgbClr val="2C7C9F"/>
              </a:solidFill>
            </a:endParaRPr>
          </a:p>
          <a:p>
            <a:pPr lvl="1">
              <a:lnSpc>
                <a:spcPct val="120000"/>
              </a:lnSpc>
              <a:buFont typeface="Wingdings" charset="2"/>
              <a:buChar char="ü"/>
            </a:pPr>
            <a:r>
              <a:rPr lang="gl-ES" sz="2400" dirty="0" smtClean="0">
                <a:solidFill>
                  <a:srgbClr val="2C7C9F"/>
                </a:solidFill>
              </a:rPr>
              <a:t>A pirámide da </a:t>
            </a:r>
            <a:r>
              <a:rPr lang="gl-ES" sz="2400" b="1" dirty="0" smtClean="0">
                <a:solidFill>
                  <a:srgbClr val="2C7C9F"/>
                </a:solidFill>
              </a:rPr>
              <a:t>actividade física </a:t>
            </a:r>
          </a:p>
          <a:p>
            <a:pPr lvl="1">
              <a:lnSpc>
                <a:spcPct val="120000"/>
              </a:lnSpc>
              <a:buFont typeface="Wingdings" charset="2"/>
              <a:buChar char="ü"/>
            </a:pPr>
            <a:endParaRPr lang="gl-ES" sz="2400" dirty="0" smtClean="0">
              <a:solidFill>
                <a:srgbClr val="2C7C9F"/>
              </a:solidFill>
            </a:endParaRPr>
          </a:p>
          <a:p>
            <a:pPr lvl="1">
              <a:lnSpc>
                <a:spcPct val="120000"/>
              </a:lnSpc>
              <a:buFont typeface="Wingdings" charset="2"/>
              <a:buChar char="ü"/>
            </a:pPr>
            <a:r>
              <a:rPr lang="gl-ES" sz="2400" dirty="0" smtClean="0">
                <a:solidFill>
                  <a:srgbClr val="2C7C9F"/>
                </a:solidFill>
              </a:rPr>
              <a:t>A pirámide da </a:t>
            </a:r>
            <a:r>
              <a:rPr lang="gl-ES" sz="2400" b="1" dirty="0" smtClean="0">
                <a:solidFill>
                  <a:srgbClr val="2C7C9F"/>
                </a:solidFill>
              </a:rPr>
              <a:t>emocións</a:t>
            </a:r>
            <a:endParaRPr lang="gl-ES" sz="2400" b="1" dirty="0">
              <a:solidFill>
                <a:srgbClr val="2C7C9F"/>
              </a:solidFill>
            </a:endParaRPr>
          </a:p>
        </p:txBody>
      </p:sp>
      <p:pic>
        <p:nvPicPr>
          <p:cNvPr id="4" name="Imagen 3" descr="8154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08" y="107577"/>
            <a:ext cx="617910" cy="47691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826624" y="148358"/>
            <a:ext cx="25512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u="sng" dirty="0">
                <a:solidFill>
                  <a:schemeClr val="accent1"/>
                </a:solidFill>
              </a:rPr>
              <a:t>CONSTRUÍNDO PIRÁMIDES</a:t>
            </a:r>
          </a:p>
        </p:txBody>
      </p:sp>
      <p:pic>
        <p:nvPicPr>
          <p:cNvPr id="7" name="Imagen 6" descr="pyrami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1" t="12232" r="7972" b="26949"/>
          <a:stretch/>
        </p:blipFill>
        <p:spPr>
          <a:xfrm>
            <a:off x="5666322" y="2996222"/>
            <a:ext cx="3375912" cy="268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74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710" y="483194"/>
            <a:ext cx="8042276" cy="1050023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gl-ES" sz="1800" dirty="0" smtClean="0">
                <a:solidFill>
                  <a:srgbClr val="2C7C9F"/>
                </a:solidFill>
              </a:rPr>
              <a:t>Para comezar, necesitamos coñecer certa información acerca dos </a:t>
            </a:r>
            <a:r>
              <a:rPr lang="gl-ES" sz="1800" b="1" dirty="0" smtClean="0">
                <a:solidFill>
                  <a:srgbClr val="2C7C9F"/>
                </a:solidFill>
              </a:rPr>
              <a:t>tipos de nutrientes </a:t>
            </a:r>
            <a:r>
              <a:rPr lang="gl-ES" sz="1800" dirty="0" smtClean="0">
                <a:solidFill>
                  <a:srgbClr val="2C7C9F"/>
                </a:solidFill>
              </a:rPr>
              <a:t>que nos aportan os alimentos e en que medida son máis ou menos importantes para o noso corpo.</a:t>
            </a:r>
            <a:endParaRPr lang="gl-ES" sz="1800" dirty="0">
              <a:solidFill>
                <a:srgbClr val="2C7C9F"/>
              </a:solidFill>
            </a:endParaRPr>
          </a:p>
        </p:txBody>
      </p:sp>
      <p:pic>
        <p:nvPicPr>
          <p:cNvPr id="4" name="Imagen 3" descr="8154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08" y="107577"/>
            <a:ext cx="617910" cy="47691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826624" y="148358"/>
            <a:ext cx="25512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u="sng" dirty="0">
                <a:solidFill>
                  <a:schemeClr val="accent1"/>
                </a:solidFill>
              </a:rPr>
              <a:t>CONSTRUÍNDO PIRÁMIDES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72579" y="1616818"/>
            <a:ext cx="8042276" cy="5270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gl-ES" sz="2200" dirty="0" smtClean="0">
                <a:solidFill>
                  <a:srgbClr val="2C7C9F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gl-ES" sz="2200" dirty="0" smtClean="0">
                <a:solidFill>
                  <a:srgbClr val="2C7C9F"/>
                </a:solidFill>
              </a:rPr>
              <a:t>Básicamente, os  nutrientes dos </a:t>
            </a:r>
            <a:r>
              <a:rPr lang="gl-ES" sz="2200" u="sng" dirty="0" smtClean="0">
                <a:solidFill>
                  <a:srgbClr val="2C7C9F"/>
                </a:solidFill>
              </a:rPr>
              <a:t>alimentos</a:t>
            </a:r>
            <a:r>
              <a:rPr lang="gl-ES" sz="2200" dirty="0" smtClean="0">
                <a:solidFill>
                  <a:srgbClr val="2C7C9F"/>
                </a:solidFill>
              </a:rPr>
              <a:t> teñen </a:t>
            </a:r>
            <a:r>
              <a:rPr lang="gl-ES" sz="2200" u="sng" dirty="0" smtClean="0">
                <a:solidFill>
                  <a:srgbClr val="2C7C9F"/>
                </a:solidFill>
              </a:rPr>
              <a:t>3 funcións</a:t>
            </a:r>
            <a:r>
              <a:rPr lang="gl-ES" sz="2200" dirty="0" smtClean="0">
                <a:solidFill>
                  <a:srgbClr val="2C7C9F"/>
                </a:solidFill>
              </a:rPr>
              <a:t>:</a:t>
            </a:r>
            <a:endParaRPr lang="gl-ES" sz="2200" dirty="0">
              <a:solidFill>
                <a:srgbClr val="2C7C9F"/>
              </a:solidFill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413755442"/>
              </p:ext>
            </p:extLst>
          </p:nvPr>
        </p:nvGraphicFramePr>
        <p:xfrm>
          <a:off x="967127" y="2073857"/>
          <a:ext cx="7329182" cy="4784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65849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710" y="584486"/>
            <a:ext cx="8042276" cy="82200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40000"/>
              </a:lnSpc>
              <a:buNone/>
            </a:pPr>
            <a:r>
              <a:rPr lang="gl-ES" sz="1600" dirty="0" smtClean="0">
                <a:solidFill>
                  <a:srgbClr val="2C7C9F"/>
                </a:solidFill>
              </a:rPr>
              <a:t>- En cada apartado, definide en que consiste cada unha das funcións e cóma se chaman os nutrientes que corresponden a cada unha delas.</a:t>
            </a:r>
            <a:endParaRPr lang="gl-ES" sz="1600" dirty="0">
              <a:solidFill>
                <a:srgbClr val="2C7C9F"/>
              </a:solidFill>
            </a:endParaRPr>
          </a:p>
        </p:txBody>
      </p:sp>
      <p:pic>
        <p:nvPicPr>
          <p:cNvPr id="4" name="Imagen 3" descr="8154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08" y="107577"/>
            <a:ext cx="617910" cy="47691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826624" y="148358"/>
            <a:ext cx="25512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u="sng" dirty="0">
                <a:solidFill>
                  <a:schemeClr val="accent1"/>
                </a:solidFill>
              </a:rPr>
              <a:t>CONSTRUÍNDO PIRÁMIDES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905736166"/>
              </p:ext>
            </p:extLst>
          </p:nvPr>
        </p:nvGraphicFramePr>
        <p:xfrm>
          <a:off x="104869" y="1406494"/>
          <a:ext cx="8925524" cy="5420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Marcador de contenido 2"/>
          <p:cNvSpPr txBox="1">
            <a:spLocks/>
          </p:cNvSpPr>
          <p:nvPr/>
        </p:nvSpPr>
        <p:spPr>
          <a:xfrm>
            <a:off x="1270080" y="1406494"/>
            <a:ext cx="6012493" cy="430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 pitchFamily="18" charset="2"/>
              <a:buNone/>
            </a:pPr>
            <a:r>
              <a:rPr lang="gl-ES" sz="1400" dirty="0" smtClean="0">
                <a:solidFill>
                  <a:srgbClr val="2C7C9F"/>
                </a:solidFill>
              </a:rPr>
              <a:t>*Coma axuda, podedes consultar este documento</a:t>
            </a:r>
            <a:r>
              <a:rPr lang="gl-ES" sz="1400" dirty="0">
                <a:solidFill>
                  <a:srgbClr val="2C7C9F"/>
                </a:solidFill>
              </a:rPr>
              <a:t> </a:t>
            </a:r>
            <a:r>
              <a:rPr lang="gl-ES" sz="1400" dirty="0" smtClean="0">
                <a:solidFill>
                  <a:srgbClr val="2C7C9F"/>
                </a:solidFill>
              </a:rPr>
              <a:t>premendo nel.</a:t>
            </a:r>
            <a:endParaRPr lang="gl-ES" sz="1400" dirty="0">
              <a:solidFill>
                <a:srgbClr val="2C7C9F"/>
              </a:solidFill>
            </a:endParaRPr>
          </a:p>
        </p:txBody>
      </p:sp>
      <p:pic>
        <p:nvPicPr>
          <p:cNvPr id="7" name="Imagen 6">
            <a:hlinkClick r:id="rId9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87323" y="935571"/>
            <a:ext cx="954977" cy="94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088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2" grpId="0">
        <p:bldAsOne/>
      </p:bldGraphic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8154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08" y="107577"/>
            <a:ext cx="617910" cy="476910"/>
          </a:xfrm>
          <a:prstGeom prst="rect">
            <a:avLst/>
          </a:prstGeom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433793171"/>
              </p:ext>
            </p:extLst>
          </p:nvPr>
        </p:nvGraphicFramePr>
        <p:xfrm>
          <a:off x="104869" y="934232"/>
          <a:ext cx="8925524" cy="5406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ángulo 4"/>
          <p:cNvSpPr/>
          <p:nvPr/>
        </p:nvSpPr>
        <p:spPr>
          <a:xfrm>
            <a:off x="5826624" y="148358"/>
            <a:ext cx="25512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u="sng" dirty="0">
                <a:solidFill>
                  <a:schemeClr val="accent1"/>
                </a:solidFill>
              </a:rPr>
              <a:t>CONSTRUÍNDO PIRÁMIDES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04869" y="5733945"/>
            <a:ext cx="8925524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rgbClr val="215D77"/>
                </a:solidFill>
                <a:latin typeface="Lucida Grande"/>
                <a:ea typeface="Lucida Grande"/>
                <a:cs typeface="Lucida Grande"/>
              </a:rPr>
              <a:t>⏏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</a:rPr>
              <a:t>Neste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</a:rPr>
              <a:t>cadro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 fáltanos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</a:rPr>
              <a:t>outro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 elemento esencial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de gran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importancia e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que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</a:rPr>
              <a:t>temos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 que tomar a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</a:rPr>
              <a:t>miudo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</a:rPr>
              <a:t>Averiguade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 cal é.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710" y="763078"/>
            <a:ext cx="8042276" cy="66268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gl-ES" sz="1600" dirty="0" smtClean="0">
                <a:solidFill>
                  <a:srgbClr val="2C7C9F"/>
                </a:solidFill>
                <a:latin typeface="Lucida Grande"/>
                <a:ea typeface="Lucida Grande"/>
                <a:cs typeface="Lucida Grande"/>
              </a:rPr>
              <a:t>⏏</a:t>
            </a:r>
            <a:r>
              <a:rPr lang="gl-ES" sz="1600" dirty="0" smtClean="0">
                <a:solidFill>
                  <a:srgbClr val="2C7C9F"/>
                </a:solidFill>
              </a:rPr>
              <a:t>En cada apartado, listade ou colocade unha imaxe de </a:t>
            </a:r>
            <a:r>
              <a:rPr lang="gl-ES" sz="1600" b="1" dirty="0" smtClean="0">
                <a:solidFill>
                  <a:srgbClr val="2C7C9F"/>
                </a:solidFill>
              </a:rPr>
              <a:t>5 alimentos </a:t>
            </a:r>
            <a:r>
              <a:rPr lang="gl-ES" sz="1600" dirty="0" smtClean="0">
                <a:solidFill>
                  <a:srgbClr val="2C7C9F"/>
                </a:solidFill>
              </a:rPr>
              <a:t>que se correspondan con cada unha desas funcións.</a:t>
            </a:r>
            <a:endParaRPr lang="gl-ES" sz="1600" dirty="0">
              <a:solidFill>
                <a:srgbClr val="2C7C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386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10" grpId="0" animBg="1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8154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08" y="107577"/>
            <a:ext cx="617910" cy="47691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826624" y="148358"/>
            <a:ext cx="25512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u="sng" dirty="0">
                <a:solidFill>
                  <a:schemeClr val="accent1"/>
                </a:solidFill>
              </a:rPr>
              <a:t>CONSTRUÍNDO PIRÁMIDES</a:t>
            </a:r>
          </a:p>
        </p:txBody>
      </p:sp>
      <p:sp>
        <p:nvSpPr>
          <p:cNvPr id="10" name="Marcador de contenido 2"/>
          <p:cNvSpPr>
            <a:spLocks noGrp="1"/>
          </p:cNvSpPr>
          <p:nvPr>
            <p:ph idx="1"/>
          </p:nvPr>
        </p:nvSpPr>
        <p:spPr>
          <a:xfrm>
            <a:off x="467710" y="584487"/>
            <a:ext cx="8042276" cy="4306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gl-ES" sz="1800" dirty="0" smtClean="0">
                <a:solidFill>
                  <a:srgbClr val="2C7C9F"/>
                </a:solidFill>
              </a:rPr>
              <a:t>* EIQUÍ TEDES COMA AXUDA UNHA RODA DE ALIMENTOS</a:t>
            </a:r>
            <a:endParaRPr lang="gl-ES" sz="1800" dirty="0">
              <a:solidFill>
                <a:srgbClr val="2C7C9F"/>
              </a:solidFill>
            </a:endParaRPr>
          </a:p>
        </p:txBody>
      </p:sp>
      <p:pic>
        <p:nvPicPr>
          <p:cNvPr id="13" name="Imagen 12" descr="rueda alimento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87" y="1240503"/>
            <a:ext cx="7520222" cy="532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30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75140" y="584487"/>
            <a:ext cx="5797228" cy="12471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gl-ES" sz="1800" dirty="0" smtClean="0">
                <a:solidFill>
                  <a:srgbClr val="2C7C9F"/>
                </a:solidFill>
                <a:latin typeface="Lucida Grande"/>
                <a:ea typeface="Lucida Grande"/>
                <a:cs typeface="Lucida Grande"/>
              </a:rPr>
              <a:t>⏏</a:t>
            </a:r>
            <a:r>
              <a:rPr lang="es-ES" sz="1800" dirty="0" smtClean="0">
                <a:solidFill>
                  <a:srgbClr val="2C7C9F"/>
                </a:solidFill>
              </a:rPr>
              <a:t>C</a:t>
            </a:r>
            <a:r>
              <a:rPr lang="gl-ES" sz="1800" dirty="0" smtClean="0">
                <a:solidFill>
                  <a:srgbClr val="2C7C9F"/>
                </a:solidFill>
              </a:rPr>
              <a:t>oa documentación que tedes pero tamén  facendo una busca na web, construíde agora cada grupo a </a:t>
            </a:r>
            <a:r>
              <a:rPr lang="gl-ES" sz="1800" b="1" u="sng" dirty="0" smtClean="0">
                <a:solidFill>
                  <a:srgbClr val="2C7C9F"/>
                </a:solidFill>
              </a:rPr>
              <a:t>PIRÁMIDE DOS ALIMENTOS</a:t>
            </a:r>
            <a:endParaRPr lang="gl-ES" sz="1800" b="1" u="sng" dirty="0">
              <a:solidFill>
                <a:srgbClr val="2C7C9F"/>
              </a:solidFill>
            </a:endParaRPr>
          </a:p>
        </p:txBody>
      </p:sp>
      <p:pic>
        <p:nvPicPr>
          <p:cNvPr id="4" name="Imagen 3" descr="8154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08" y="107577"/>
            <a:ext cx="617910" cy="47691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826624" y="148358"/>
            <a:ext cx="25512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u="sng" dirty="0">
                <a:solidFill>
                  <a:schemeClr val="accent1"/>
                </a:solidFill>
              </a:rPr>
              <a:t>CONSTRUÍNDO PIRÁMIDES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402508411"/>
              </p:ext>
            </p:extLst>
          </p:nvPr>
        </p:nvGraphicFramePr>
        <p:xfrm>
          <a:off x="1677315" y="17931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agen 8" descr="nutricion4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01" y="771906"/>
            <a:ext cx="1506239" cy="204246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01635" y="6167868"/>
            <a:ext cx="7670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solidFill>
                  <a:schemeClr val="accent1"/>
                </a:solidFill>
              </a:rPr>
              <a:t>*</a:t>
            </a:r>
            <a:r>
              <a:rPr lang="es-ES" sz="1400" b="1" dirty="0" err="1">
                <a:solidFill>
                  <a:schemeClr val="accent1"/>
                </a:solidFill>
              </a:rPr>
              <a:t>P</a:t>
            </a:r>
            <a:r>
              <a:rPr lang="es-ES" sz="1400" b="1" dirty="0" err="1" smtClean="0">
                <a:solidFill>
                  <a:schemeClr val="accent1"/>
                </a:solidFill>
              </a:rPr>
              <a:t>robade</a:t>
            </a:r>
            <a:r>
              <a:rPr lang="es-ES" sz="1400" b="1" dirty="0" smtClean="0">
                <a:solidFill>
                  <a:schemeClr val="accent1"/>
                </a:solidFill>
              </a:rPr>
              <a:t> a buscar </a:t>
            </a:r>
            <a:r>
              <a:rPr lang="es-ES" sz="1400" b="1" dirty="0" err="1" smtClean="0">
                <a:solidFill>
                  <a:schemeClr val="accent1"/>
                </a:solidFill>
              </a:rPr>
              <a:t>na</a:t>
            </a:r>
            <a:r>
              <a:rPr lang="es-ES" sz="1400" b="1" dirty="0" smtClean="0">
                <a:solidFill>
                  <a:schemeClr val="accent1"/>
                </a:solidFill>
              </a:rPr>
              <a:t> web da </a:t>
            </a:r>
            <a:r>
              <a:rPr lang="es-ES" sz="1400" b="1" dirty="0" err="1" smtClean="0">
                <a:solidFill>
                  <a:schemeClr val="accent1"/>
                </a:solidFill>
              </a:rPr>
              <a:t>sociedade</a:t>
            </a:r>
            <a:r>
              <a:rPr lang="es-ES" sz="1400" b="1" dirty="0" smtClean="0">
                <a:solidFill>
                  <a:schemeClr val="accent1"/>
                </a:solidFill>
              </a:rPr>
              <a:t> española de nutrición comunitaria (SENC) </a:t>
            </a:r>
            <a:endParaRPr lang="es-ES" sz="1400" b="1" dirty="0">
              <a:solidFill>
                <a:schemeClr val="accent1"/>
              </a:solidFill>
            </a:endParaRPr>
          </a:p>
        </p:txBody>
      </p:sp>
      <p:sp>
        <p:nvSpPr>
          <p:cNvPr id="10" name="Rectángulo 9">
            <a:hlinkClick r:id="rId9"/>
          </p:cNvPr>
          <p:cNvSpPr/>
          <p:nvPr/>
        </p:nvSpPr>
        <p:spPr>
          <a:xfrm>
            <a:off x="7536097" y="5987644"/>
            <a:ext cx="5362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😉</a:t>
            </a:r>
          </a:p>
        </p:txBody>
      </p:sp>
    </p:spTree>
    <p:extLst>
      <p:ext uri="{BB962C8B-B14F-4D97-AF65-F5344CB8AC3E}">
        <p14:creationId xmlns:p14="http://schemas.microsoft.com/office/powerpoint/2010/main" val="2741506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mph" presetSubtype="0" repeatCount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2" grpId="0">
        <p:bldAsOne/>
      </p:bldGraphic>
      <p:bldP spid="7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0855" y="584487"/>
            <a:ext cx="5916732" cy="124716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gl-ES" sz="1800" dirty="0" smtClean="0">
                <a:solidFill>
                  <a:srgbClr val="2C7C9F"/>
                </a:solidFill>
                <a:latin typeface="Lucida Grande"/>
                <a:ea typeface="Lucida Grande"/>
                <a:cs typeface="Lucida Grande"/>
              </a:rPr>
              <a:t>⏏ Xa sabedes da importancia de realizar actividade física a cotío. C</a:t>
            </a:r>
            <a:r>
              <a:rPr lang="gl-ES" sz="1800" dirty="0" smtClean="0">
                <a:solidFill>
                  <a:srgbClr val="2C7C9F"/>
                </a:solidFill>
              </a:rPr>
              <a:t>onstruíde agora a vosa </a:t>
            </a:r>
            <a:r>
              <a:rPr lang="gl-ES" sz="1800" b="1" u="sng" dirty="0" smtClean="0">
                <a:solidFill>
                  <a:srgbClr val="2C7C9F"/>
                </a:solidFill>
              </a:rPr>
              <a:t>PIRÁMIDE DE PROMOCIÓN DA ACTIVIDADE FÍSICA</a:t>
            </a:r>
            <a:endParaRPr lang="gl-ES" sz="1800" b="1" u="sng" dirty="0">
              <a:solidFill>
                <a:srgbClr val="2C7C9F"/>
              </a:solidFill>
            </a:endParaRPr>
          </a:p>
        </p:txBody>
      </p:sp>
      <p:pic>
        <p:nvPicPr>
          <p:cNvPr id="4" name="Imagen 3" descr="8154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08" y="107577"/>
            <a:ext cx="617910" cy="47691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826624" y="148358"/>
            <a:ext cx="25512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u="sng" dirty="0">
                <a:solidFill>
                  <a:schemeClr val="accent1"/>
                </a:solidFill>
              </a:rPr>
              <a:t>CONSTRUÍNDO PIRÁMIDES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606875484"/>
              </p:ext>
            </p:extLst>
          </p:nvPr>
        </p:nvGraphicFramePr>
        <p:xfrm>
          <a:off x="1677315" y="17931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705576" y="6167868"/>
            <a:ext cx="6675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solidFill>
                  <a:schemeClr val="accent1"/>
                </a:solidFill>
              </a:rPr>
              <a:t>*</a:t>
            </a:r>
            <a:r>
              <a:rPr lang="es-ES" sz="1400" b="1" dirty="0" err="1">
                <a:solidFill>
                  <a:schemeClr val="accent1"/>
                </a:solidFill>
              </a:rPr>
              <a:t>P</a:t>
            </a:r>
            <a:r>
              <a:rPr lang="es-ES" sz="1400" b="1" dirty="0" err="1" smtClean="0">
                <a:solidFill>
                  <a:schemeClr val="accent1"/>
                </a:solidFill>
              </a:rPr>
              <a:t>robade</a:t>
            </a:r>
            <a:r>
              <a:rPr lang="es-ES" sz="1400" b="1" dirty="0" smtClean="0">
                <a:solidFill>
                  <a:schemeClr val="accent1"/>
                </a:solidFill>
              </a:rPr>
              <a:t> a buscar </a:t>
            </a:r>
            <a:r>
              <a:rPr lang="es-ES" sz="1400" b="1" dirty="0" err="1" smtClean="0">
                <a:solidFill>
                  <a:schemeClr val="accent1"/>
                </a:solidFill>
              </a:rPr>
              <a:t>na</a:t>
            </a:r>
            <a:r>
              <a:rPr lang="es-ES" sz="1400" b="1" dirty="0" smtClean="0">
                <a:solidFill>
                  <a:schemeClr val="accent1"/>
                </a:solidFill>
              </a:rPr>
              <a:t> web as </a:t>
            </a:r>
            <a:r>
              <a:rPr lang="es-ES" sz="1400" b="1" dirty="0" err="1" smtClean="0">
                <a:solidFill>
                  <a:schemeClr val="accent1"/>
                </a:solidFill>
              </a:rPr>
              <a:t>recomendacións</a:t>
            </a:r>
            <a:r>
              <a:rPr lang="es-ES" sz="1400" b="1" dirty="0" smtClean="0">
                <a:solidFill>
                  <a:schemeClr val="accent1"/>
                </a:solidFill>
              </a:rPr>
              <a:t> de </a:t>
            </a:r>
            <a:r>
              <a:rPr lang="es-ES" sz="1400" b="1" dirty="0" err="1" smtClean="0">
                <a:solidFill>
                  <a:schemeClr val="accent1"/>
                </a:solidFill>
              </a:rPr>
              <a:t>actividade</a:t>
            </a:r>
            <a:r>
              <a:rPr lang="es-ES" sz="1400" b="1" dirty="0" smtClean="0">
                <a:solidFill>
                  <a:schemeClr val="accent1"/>
                </a:solidFill>
              </a:rPr>
              <a:t> física da OMS</a:t>
            </a:r>
            <a:endParaRPr lang="es-ES" sz="1400" b="1" dirty="0">
              <a:solidFill>
                <a:schemeClr val="accent1"/>
              </a:solidFill>
            </a:endParaRPr>
          </a:p>
        </p:txBody>
      </p:sp>
      <p:sp>
        <p:nvSpPr>
          <p:cNvPr id="10" name="Rectángulo 9">
            <a:hlinkClick r:id="rId9"/>
          </p:cNvPr>
          <p:cNvSpPr/>
          <p:nvPr/>
        </p:nvSpPr>
        <p:spPr>
          <a:xfrm>
            <a:off x="7267961" y="6069364"/>
            <a:ext cx="5362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😉</a:t>
            </a:r>
          </a:p>
        </p:txBody>
      </p:sp>
      <p:grpSp>
        <p:nvGrpSpPr>
          <p:cNvPr id="12" name="Agrupar 11"/>
          <p:cNvGrpSpPr/>
          <p:nvPr/>
        </p:nvGrpSpPr>
        <p:grpSpPr>
          <a:xfrm>
            <a:off x="6925296" y="1793136"/>
            <a:ext cx="1147072" cy="1879743"/>
            <a:chOff x="6925296" y="1793136"/>
            <a:chExt cx="1147072" cy="1879743"/>
          </a:xfrm>
        </p:grpSpPr>
        <p:pic>
          <p:nvPicPr>
            <p:cNvPr id="6" name="Imagen 5">
              <a:hlinkClick r:id="rId10"/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flipH="1">
              <a:off x="6925296" y="1793136"/>
              <a:ext cx="1147072" cy="1615510"/>
            </a:xfrm>
            <a:prstGeom prst="rect">
              <a:avLst/>
            </a:prstGeom>
          </p:spPr>
        </p:pic>
        <p:sp>
          <p:nvSpPr>
            <p:cNvPr id="8" name="CuadroTexto 7"/>
            <p:cNvSpPr txBox="1"/>
            <p:nvPr/>
          </p:nvSpPr>
          <p:spPr>
            <a:xfrm>
              <a:off x="6925296" y="3418963"/>
              <a:ext cx="114707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b="1" dirty="0" smtClean="0">
                  <a:solidFill>
                    <a:schemeClr val="accent1"/>
                  </a:solidFill>
                </a:rPr>
                <a:t>*</a:t>
              </a:r>
              <a:r>
                <a:rPr lang="es-ES" sz="1000" b="1" dirty="0" err="1" smtClean="0">
                  <a:solidFill>
                    <a:schemeClr val="accent1"/>
                  </a:solidFill>
                </a:rPr>
                <a:t>Unha</a:t>
              </a:r>
              <a:r>
                <a:rPr lang="es-ES" sz="1000" b="1" dirty="0" smtClean="0">
                  <a:solidFill>
                    <a:schemeClr val="accent1"/>
                  </a:solidFill>
                </a:rPr>
                <a:t> </a:t>
              </a:r>
              <a:r>
                <a:rPr lang="es-ES" sz="1000" b="1" dirty="0" err="1" smtClean="0">
                  <a:solidFill>
                    <a:schemeClr val="accent1"/>
                  </a:solidFill>
                </a:rPr>
                <a:t>axudiña</a:t>
              </a:r>
              <a:endParaRPr lang="es-ES" sz="1000" b="1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13" name="Imagen 12" descr="Imagen-animada-Cerebro-21.gi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33" y="857588"/>
            <a:ext cx="1689221" cy="1689221"/>
          </a:xfrm>
          <a:prstGeom prst="rect">
            <a:avLst/>
          </a:prstGeom>
        </p:spPr>
      </p:pic>
      <p:pic>
        <p:nvPicPr>
          <p:cNvPr id="14" name="Imagen 13" descr="Imagen-animada-Cerebro-32.gi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61" y="2495125"/>
            <a:ext cx="1701493" cy="133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99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2" grpId="0">
        <p:bldAsOne/>
      </p:bldGraphic>
      <p:bldP spid="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76086" y="545973"/>
            <a:ext cx="6320221" cy="12471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gl-ES" sz="1800" dirty="0" smtClean="0">
                <a:solidFill>
                  <a:srgbClr val="2C7C9F"/>
                </a:solidFill>
                <a:latin typeface="Lucida Grande"/>
                <a:ea typeface="Lucida Grande"/>
                <a:cs typeface="Lucida Grande"/>
              </a:rPr>
              <a:t>⏏ </a:t>
            </a:r>
            <a:r>
              <a:rPr lang="es-ES_tradnl" sz="1800" dirty="0" err="1" smtClean="0">
                <a:solidFill>
                  <a:srgbClr val="2C7C9F"/>
                </a:solidFill>
              </a:rPr>
              <a:t>Buscade</a:t>
            </a:r>
            <a:r>
              <a:rPr lang="es-ES_tradnl" sz="1800" dirty="0" smtClean="0">
                <a:solidFill>
                  <a:srgbClr val="2C7C9F"/>
                </a:solidFill>
              </a:rPr>
              <a:t> </a:t>
            </a:r>
            <a:r>
              <a:rPr lang="es-ES_tradnl" sz="1800" dirty="0" err="1" smtClean="0">
                <a:solidFill>
                  <a:srgbClr val="2C7C9F"/>
                </a:solidFill>
              </a:rPr>
              <a:t>na</a:t>
            </a:r>
            <a:r>
              <a:rPr lang="es-ES_tradnl" sz="1800" dirty="0" smtClean="0">
                <a:solidFill>
                  <a:srgbClr val="2C7C9F"/>
                </a:solidFill>
              </a:rPr>
              <a:t> web acerca da </a:t>
            </a:r>
            <a:r>
              <a:rPr lang="es-ES_tradnl" sz="1800" b="1" u="sng" dirty="0" smtClean="0">
                <a:solidFill>
                  <a:srgbClr val="2C7C9F"/>
                </a:solidFill>
              </a:rPr>
              <a:t>pirámide de </a:t>
            </a:r>
            <a:r>
              <a:rPr lang="es-ES_tradnl" sz="1800" b="1" u="sng" dirty="0" err="1" smtClean="0">
                <a:solidFill>
                  <a:srgbClr val="2C7C9F"/>
                </a:solidFill>
              </a:rPr>
              <a:t>Manslow</a:t>
            </a:r>
            <a:r>
              <a:rPr lang="es-ES_tradnl" sz="1800" dirty="0" smtClean="0">
                <a:solidFill>
                  <a:srgbClr val="2C7C9F"/>
                </a:solidFill>
              </a:rPr>
              <a:t>, e en cada grupo, </a:t>
            </a:r>
            <a:r>
              <a:rPr lang="es-ES_tradnl" sz="1800" dirty="0" err="1" smtClean="0">
                <a:solidFill>
                  <a:srgbClr val="2C7C9F"/>
                </a:solidFill>
              </a:rPr>
              <a:t>anotade</a:t>
            </a:r>
            <a:r>
              <a:rPr lang="es-ES_tradnl" sz="1800" dirty="0" smtClean="0">
                <a:solidFill>
                  <a:srgbClr val="2C7C9F"/>
                </a:solidFill>
              </a:rPr>
              <a:t> en cada </a:t>
            </a:r>
            <a:r>
              <a:rPr lang="es-ES_tradnl" sz="1800" dirty="0" err="1" smtClean="0">
                <a:solidFill>
                  <a:srgbClr val="2C7C9F"/>
                </a:solidFill>
              </a:rPr>
              <a:t>liña</a:t>
            </a:r>
            <a:r>
              <a:rPr lang="es-ES_tradnl" sz="1800" dirty="0" smtClean="0">
                <a:solidFill>
                  <a:srgbClr val="2C7C9F"/>
                </a:solidFill>
              </a:rPr>
              <a:t> da pirámide as </a:t>
            </a:r>
            <a:r>
              <a:rPr lang="es-ES_tradnl" sz="1800" dirty="0" err="1" smtClean="0">
                <a:solidFill>
                  <a:srgbClr val="2C7C9F"/>
                </a:solidFill>
              </a:rPr>
              <a:t>emocións</a:t>
            </a:r>
            <a:r>
              <a:rPr lang="es-ES_tradnl" sz="1800" dirty="0" smtClean="0">
                <a:solidFill>
                  <a:srgbClr val="2C7C9F"/>
                </a:solidFill>
              </a:rPr>
              <a:t> que </a:t>
            </a:r>
            <a:r>
              <a:rPr lang="es-ES_tradnl" sz="1800" dirty="0" err="1" smtClean="0">
                <a:solidFill>
                  <a:srgbClr val="2C7C9F"/>
                </a:solidFill>
              </a:rPr>
              <a:t>pensades</a:t>
            </a:r>
            <a:r>
              <a:rPr lang="es-ES_tradnl" sz="1800" dirty="0" smtClean="0">
                <a:solidFill>
                  <a:srgbClr val="2C7C9F"/>
                </a:solidFill>
              </a:rPr>
              <a:t> que </a:t>
            </a:r>
            <a:r>
              <a:rPr lang="es-ES_tradnl" sz="1800" dirty="0" err="1" smtClean="0">
                <a:solidFill>
                  <a:srgbClr val="2C7C9F"/>
                </a:solidFill>
              </a:rPr>
              <a:t>terían</a:t>
            </a:r>
            <a:r>
              <a:rPr lang="es-ES_tradnl" sz="1800" dirty="0" smtClean="0">
                <a:solidFill>
                  <a:srgbClr val="2C7C9F"/>
                </a:solidFill>
              </a:rPr>
              <a:t> que estar en cada nivel. </a:t>
            </a:r>
            <a:r>
              <a:rPr lang="gl-ES" sz="1800" dirty="0" smtClean="0">
                <a:solidFill>
                  <a:srgbClr val="2C7C9F"/>
                </a:solidFill>
              </a:rPr>
              <a:t>Xa podedes construir a </a:t>
            </a:r>
            <a:r>
              <a:rPr lang="gl-ES" sz="1800" b="1" u="sng" dirty="0" smtClean="0">
                <a:solidFill>
                  <a:srgbClr val="2C7C9F"/>
                </a:solidFill>
              </a:rPr>
              <a:t>PIRÁMIDE DAS EMOCIÓNS</a:t>
            </a:r>
            <a:endParaRPr lang="gl-ES" sz="1800" b="1" u="sng" dirty="0">
              <a:solidFill>
                <a:srgbClr val="2C7C9F"/>
              </a:solidFill>
            </a:endParaRPr>
          </a:p>
        </p:txBody>
      </p:sp>
      <p:pic>
        <p:nvPicPr>
          <p:cNvPr id="4" name="Imagen 3" descr="8154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08" y="107577"/>
            <a:ext cx="617910" cy="47691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826624" y="148358"/>
            <a:ext cx="25512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u="sng" dirty="0">
                <a:solidFill>
                  <a:schemeClr val="accent1"/>
                </a:solidFill>
              </a:rPr>
              <a:t>CONSTRUÍNDO PIRÁMIDES</a:t>
            </a:r>
          </a:p>
        </p:txBody>
      </p:sp>
      <p:pic>
        <p:nvPicPr>
          <p:cNvPr id="6" name="Imagen 5" descr="caritas-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90" y="456135"/>
            <a:ext cx="1158077" cy="1158077"/>
          </a:xfrm>
          <a:prstGeom prst="rect">
            <a:avLst/>
          </a:prstGeom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538692451"/>
              </p:ext>
            </p:extLst>
          </p:nvPr>
        </p:nvGraphicFramePr>
        <p:xfrm>
          <a:off x="1677315" y="17931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04622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9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sa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583</TotalTime>
  <Words>615</Words>
  <Application>Microsoft Macintosh PowerPoint</Application>
  <PresentationFormat>Presentación en pantalla (4:3)</PresentationFormat>
  <Paragraphs>80</Paragraphs>
  <Slides>12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Brisa</vt:lpstr>
      <vt:lpstr>Documento</vt:lpstr>
      <vt:lpstr>CONSTRUÍNDO PIRÁMIDES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FTG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Construíndo pirámides</dc:title>
  <dc:creator>Fran Tenreiro</dc:creator>
  <cp:lastModifiedBy>Fran Tenreiro</cp:lastModifiedBy>
  <cp:revision>64</cp:revision>
  <dcterms:created xsi:type="dcterms:W3CDTF">2016-11-22T10:59:08Z</dcterms:created>
  <dcterms:modified xsi:type="dcterms:W3CDTF">2017-02-06T12:11:45Z</dcterms:modified>
</cp:coreProperties>
</file>